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8" r:id="rId1"/>
  </p:sldMasterIdLst>
  <p:notesMasterIdLst>
    <p:notesMasterId r:id="rId26"/>
  </p:notesMasterIdLst>
  <p:sldIdLst>
    <p:sldId id="256" r:id="rId2"/>
    <p:sldId id="271" r:id="rId3"/>
    <p:sldId id="257" r:id="rId4"/>
    <p:sldId id="258" r:id="rId5"/>
    <p:sldId id="259" r:id="rId6"/>
    <p:sldId id="260" r:id="rId7"/>
    <p:sldId id="261" r:id="rId8"/>
    <p:sldId id="273" r:id="rId9"/>
    <p:sldId id="262" r:id="rId10"/>
    <p:sldId id="276" r:id="rId11"/>
    <p:sldId id="263" r:id="rId12"/>
    <p:sldId id="265" r:id="rId13"/>
    <p:sldId id="266" r:id="rId14"/>
    <p:sldId id="268" r:id="rId15"/>
    <p:sldId id="267" r:id="rId16"/>
    <p:sldId id="272" r:id="rId17"/>
    <p:sldId id="281" r:id="rId18"/>
    <p:sldId id="285" r:id="rId19"/>
    <p:sldId id="274" r:id="rId20"/>
    <p:sldId id="283" r:id="rId21"/>
    <p:sldId id="284" r:id="rId22"/>
    <p:sldId id="286" r:id="rId23"/>
    <p:sldId id="282" r:id="rId24"/>
    <p:sldId id="279" r:id="rId25"/>
  </p:sldIdLst>
  <p:sldSz cx="9144000" cy="5143500" type="screen16x9"/>
  <p:notesSz cx="7102475" cy="93884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a:srgbClr val="CCECFF"/>
    <a:srgbClr val="99CCFF"/>
    <a:srgbClr val="66CCFF"/>
    <a:srgbClr val="00FFFF"/>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9" d="100"/>
          <a:sy n="99" d="100"/>
        </p:scale>
        <p:origin x="922" y="29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23863" y="704850"/>
            <a:ext cx="6256337" cy="35194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10248" y="4459526"/>
            <a:ext cx="5681980" cy="4224814"/>
          </a:xfrm>
          <a:prstGeom prst="rect">
            <a:avLst/>
          </a:prstGeom>
          <a:noFill/>
          <a:ln>
            <a:noFill/>
          </a:ln>
        </p:spPr>
        <p:txBody>
          <a:bodyPr spcFirstLastPara="1" wrap="square" lIns="94213" tIns="94213" rIns="94213" bIns="94213"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8"/>
        <p:cNvGrpSpPr/>
        <p:nvPr/>
      </p:nvGrpSpPr>
      <p:grpSpPr>
        <a:xfrm>
          <a:off x="0" y="0"/>
          <a:ext cx="0" cy="0"/>
          <a:chOff x="0" y="0"/>
          <a:chExt cx="0" cy="0"/>
        </a:xfrm>
      </p:grpSpPr>
      <p:sp>
        <p:nvSpPr>
          <p:cNvPr id="479" name="Google Shape;479;g2c99e45bd11_0_0:notes"/>
          <p:cNvSpPr>
            <a:spLocks noGrp="1" noRot="1" noChangeAspect="1"/>
          </p:cNvSpPr>
          <p:nvPr>
            <p:ph type="sldImg" idx="2"/>
          </p:nvPr>
        </p:nvSpPr>
        <p:spPr>
          <a:xfrm>
            <a:off x="422275" y="704850"/>
            <a:ext cx="6257925" cy="3519488"/>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0" name="Google Shape;480;g2c99e45bd11_0_0:notes"/>
          <p:cNvSpPr txBox="1">
            <a:spLocks noGrp="1"/>
          </p:cNvSpPr>
          <p:nvPr>
            <p:ph type="body" idx="1"/>
          </p:nvPr>
        </p:nvSpPr>
        <p:spPr>
          <a:xfrm>
            <a:off x="710248" y="4459526"/>
            <a:ext cx="5681980" cy="4224814"/>
          </a:xfrm>
          <a:prstGeom prst="rect">
            <a:avLst/>
          </a:prstGeom>
        </p:spPr>
        <p:txBody>
          <a:bodyPr spcFirstLastPara="1" wrap="square" lIns="94213" tIns="94213" rIns="94213" bIns="94213" anchor="t" anchorCtr="0">
            <a:noAutofit/>
          </a:bodyPr>
          <a:lstStyle/>
          <a:p>
            <a:pPr marL="0" indent="0">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title"/>
          </p:nvPr>
        </p:nvSpPr>
        <p:spPr>
          <a:xfrm>
            <a:off x="839425" y="892450"/>
            <a:ext cx="4345200" cy="2790000"/>
          </a:xfrm>
          <a:prstGeom prst="rect">
            <a:avLst/>
          </a:prstGeom>
        </p:spPr>
        <p:txBody>
          <a:bodyPr spcFirstLastPara="1" wrap="square" lIns="91425" tIns="91425" rIns="91425" bIns="91425" anchor="t" anchorCtr="0">
            <a:noAutofit/>
          </a:bodyPr>
          <a:lstStyle>
            <a:lvl1pPr lvl="0" algn="l">
              <a:spcBef>
                <a:spcPts val="0"/>
              </a:spcBef>
              <a:spcAft>
                <a:spcPts val="0"/>
              </a:spcAft>
              <a:buSzPts val="3500"/>
              <a:buNone/>
              <a:defRPr sz="5800"/>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10" name="Google Shape;10;p2"/>
          <p:cNvSpPr txBox="1">
            <a:spLocks noGrp="1"/>
          </p:cNvSpPr>
          <p:nvPr>
            <p:ph type="subTitle" idx="1"/>
          </p:nvPr>
        </p:nvSpPr>
        <p:spPr>
          <a:xfrm>
            <a:off x="839425" y="3596000"/>
            <a:ext cx="4109100" cy="4425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lt1"/>
              </a:buClr>
              <a:buSzPts val="1400"/>
              <a:buFont typeface="Roboto Slab Light"/>
              <a:buNone/>
              <a:defRPr sz="1600">
                <a:solidFill>
                  <a:schemeClr val="dk1"/>
                </a:solidFill>
                <a:latin typeface="Barlow"/>
                <a:ea typeface="Barlow"/>
                <a:cs typeface="Barlow"/>
                <a:sym typeface="Barlow"/>
              </a:defRPr>
            </a:lvl1pPr>
            <a:lvl2pPr lvl="1">
              <a:spcBef>
                <a:spcPts val="0"/>
              </a:spcBef>
              <a:spcAft>
                <a:spcPts val="0"/>
              </a:spcAft>
              <a:buClr>
                <a:schemeClr val="lt1"/>
              </a:buClr>
              <a:buSzPts val="1400"/>
              <a:buFont typeface="Roboto Slab Light"/>
              <a:buNone/>
              <a:defRPr>
                <a:solidFill>
                  <a:schemeClr val="lt1"/>
                </a:solidFill>
                <a:latin typeface="Roboto Slab Light"/>
                <a:ea typeface="Roboto Slab Light"/>
                <a:cs typeface="Roboto Slab Light"/>
                <a:sym typeface="Roboto Slab Light"/>
              </a:defRPr>
            </a:lvl2pPr>
            <a:lvl3pPr lvl="2">
              <a:spcBef>
                <a:spcPts val="0"/>
              </a:spcBef>
              <a:spcAft>
                <a:spcPts val="0"/>
              </a:spcAft>
              <a:buClr>
                <a:schemeClr val="lt1"/>
              </a:buClr>
              <a:buSzPts val="1400"/>
              <a:buFont typeface="Roboto Slab Light"/>
              <a:buNone/>
              <a:defRPr>
                <a:solidFill>
                  <a:schemeClr val="lt1"/>
                </a:solidFill>
                <a:latin typeface="Roboto Slab Light"/>
                <a:ea typeface="Roboto Slab Light"/>
                <a:cs typeface="Roboto Slab Light"/>
                <a:sym typeface="Roboto Slab Light"/>
              </a:defRPr>
            </a:lvl3pPr>
            <a:lvl4pPr lvl="3">
              <a:spcBef>
                <a:spcPts val="0"/>
              </a:spcBef>
              <a:spcAft>
                <a:spcPts val="0"/>
              </a:spcAft>
              <a:buClr>
                <a:schemeClr val="lt1"/>
              </a:buClr>
              <a:buSzPts val="1400"/>
              <a:buFont typeface="Roboto Slab Light"/>
              <a:buNone/>
              <a:defRPr>
                <a:solidFill>
                  <a:schemeClr val="lt1"/>
                </a:solidFill>
                <a:latin typeface="Roboto Slab Light"/>
                <a:ea typeface="Roboto Slab Light"/>
                <a:cs typeface="Roboto Slab Light"/>
                <a:sym typeface="Roboto Slab Light"/>
              </a:defRPr>
            </a:lvl4pPr>
            <a:lvl5pPr lvl="4">
              <a:spcBef>
                <a:spcPts val="0"/>
              </a:spcBef>
              <a:spcAft>
                <a:spcPts val="0"/>
              </a:spcAft>
              <a:buClr>
                <a:schemeClr val="lt1"/>
              </a:buClr>
              <a:buSzPts val="1400"/>
              <a:buFont typeface="Roboto Slab Light"/>
              <a:buNone/>
              <a:defRPr>
                <a:solidFill>
                  <a:schemeClr val="lt1"/>
                </a:solidFill>
                <a:latin typeface="Roboto Slab Light"/>
                <a:ea typeface="Roboto Slab Light"/>
                <a:cs typeface="Roboto Slab Light"/>
                <a:sym typeface="Roboto Slab Light"/>
              </a:defRPr>
            </a:lvl5pPr>
            <a:lvl6pPr lvl="5">
              <a:spcBef>
                <a:spcPts val="0"/>
              </a:spcBef>
              <a:spcAft>
                <a:spcPts val="0"/>
              </a:spcAft>
              <a:buClr>
                <a:schemeClr val="lt1"/>
              </a:buClr>
              <a:buSzPts val="1400"/>
              <a:buFont typeface="Roboto Slab Light"/>
              <a:buNone/>
              <a:defRPr>
                <a:solidFill>
                  <a:schemeClr val="lt1"/>
                </a:solidFill>
                <a:latin typeface="Roboto Slab Light"/>
                <a:ea typeface="Roboto Slab Light"/>
                <a:cs typeface="Roboto Slab Light"/>
                <a:sym typeface="Roboto Slab Light"/>
              </a:defRPr>
            </a:lvl6pPr>
            <a:lvl7pPr lvl="6">
              <a:spcBef>
                <a:spcPts val="0"/>
              </a:spcBef>
              <a:spcAft>
                <a:spcPts val="0"/>
              </a:spcAft>
              <a:buClr>
                <a:schemeClr val="lt1"/>
              </a:buClr>
              <a:buSzPts val="1400"/>
              <a:buFont typeface="Roboto Slab Light"/>
              <a:buNone/>
              <a:defRPr>
                <a:solidFill>
                  <a:schemeClr val="lt1"/>
                </a:solidFill>
                <a:latin typeface="Roboto Slab Light"/>
                <a:ea typeface="Roboto Slab Light"/>
                <a:cs typeface="Roboto Slab Light"/>
                <a:sym typeface="Roboto Slab Light"/>
              </a:defRPr>
            </a:lvl7pPr>
            <a:lvl8pPr lvl="7">
              <a:spcBef>
                <a:spcPts val="0"/>
              </a:spcBef>
              <a:spcAft>
                <a:spcPts val="0"/>
              </a:spcAft>
              <a:buClr>
                <a:schemeClr val="lt1"/>
              </a:buClr>
              <a:buSzPts val="1400"/>
              <a:buFont typeface="Roboto Slab Light"/>
              <a:buNone/>
              <a:defRPr>
                <a:solidFill>
                  <a:schemeClr val="lt1"/>
                </a:solidFill>
                <a:latin typeface="Roboto Slab Light"/>
                <a:ea typeface="Roboto Slab Light"/>
                <a:cs typeface="Roboto Slab Light"/>
                <a:sym typeface="Roboto Slab Light"/>
              </a:defRPr>
            </a:lvl8pPr>
            <a:lvl9pPr lvl="8">
              <a:spcBef>
                <a:spcPts val="0"/>
              </a:spcBef>
              <a:spcAft>
                <a:spcPts val="0"/>
              </a:spcAft>
              <a:buClr>
                <a:schemeClr val="lt1"/>
              </a:buClr>
              <a:buSzPts val="1400"/>
              <a:buFont typeface="Roboto Slab Light"/>
              <a:buNone/>
              <a:defRPr>
                <a:solidFill>
                  <a:schemeClr val="lt1"/>
                </a:solidFill>
                <a:latin typeface="Roboto Slab Light"/>
                <a:ea typeface="Roboto Slab Light"/>
                <a:cs typeface="Roboto Slab Light"/>
                <a:sym typeface="Roboto Slab Light"/>
              </a:defRPr>
            </a:lvl9pPr>
          </a:lstStyle>
          <a:p>
            <a:endParaRPr/>
          </a:p>
        </p:txBody>
      </p:sp>
      <p:sp>
        <p:nvSpPr>
          <p:cNvPr id="11" name="Google Shape;11;p2"/>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2" name="Google Shape;12;p2"/>
          <p:cNvCxnSpPr/>
          <p:nvPr/>
        </p:nvCxnSpPr>
        <p:spPr>
          <a:xfrm rot="10800000" flipH="1">
            <a:off x="1729900" y="4821525"/>
            <a:ext cx="2078400" cy="8400"/>
          </a:xfrm>
          <a:prstGeom prst="straightConnector1">
            <a:avLst/>
          </a:prstGeom>
          <a:noFill/>
          <a:ln w="9525" cap="flat" cmpd="sng">
            <a:solidFill>
              <a:schemeClr val="lt1"/>
            </a:solidFill>
            <a:prstDash val="solid"/>
            <a:round/>
            <a:headEnd type="none" w="med" len="med"/>
            <a:tailEnd type="none" w="med" len="med"/>
          </a:ln>
        </p:spPr>
      </p:cxnSp>
      <p:pic>
        <p:nvPicPr>
          <p:cNvPr id="13" name="Google Shape;13;p2"/>
          <p:cNvPicPr preferRelativeResize="0"/>
          <p:nvPr/>
        </p:nvPicPr>
        <p:blipFill>
          <a:blip r:embed="rId2">
            <a:alphaModFix/>
          </a:blip>
          <a:stretch>
            <a:fillRect/>
          </a:stretch>
        </p:blipFill>
        <p:spPr>
          <a:xfrm>
            <a:off x="703050" y="4696882"/>
            <a:ext cx="696402" cy="290401"/>
          </a:xfrm>
          <a:prstGeom prst="rect">
            <a:avLst/>
          </a:prstGeom>
          <a:noFill/>
          <a:ln>
            <a:noFill/>
          </a:ln>
        </p:spPr>
      </p:pic>
      <p:cxnSp>
        <p:nvCxnSpPr>
          <p:cNvPr id="14" name="Google Shape;14;p2"/>
          <p:cNvCxnSpPr/>
          <p:nvPr/>
        </p:nvCxnSpPr>
        <p:spPr>
          <a:xfrm rot="10800000" flipH="1">
            <a:off x="5953025" y="4821525"/>
            <a:ext cx="2078400" cy="8400"/>
          </a:xfrm>
          <a:prstGeom prst="straightConnector1">
            <a:avLst/>
          </a:prstGeom>
          <a:noFill/>
          <a:ln w="9525" cap="flat" cmpd="sng">
            <a:solidFill>
              <a:schemeClr val="lt1"/>
            </a:solidFill>
            <a:prstDash val="solid"/>
            <a:round/>
            <a:headEnd type="none" w="med" len="med"/>
            <a:tailEnd type="none" w="med" len="med"/>
          </a:ln>
        </p:spPr>
      </p:cxnSp>
      <p:sp>
        <p:nvSpPr>
          <p:cNvPr id="15" name="Google Shape;15;p2">
            <a:hlinkClick r:id="" action="ppaction://hlinkshowjump?jump=nextslide"/>
          </p:cNvPr>
          <p:cNvSpPr/>
          <p:nvPr/>
        </p:nvSpPr>
        <p:spPr>
          <a:xfrm rot="5400000" flipH="1">
            <a:off x="8098626" y="4772025"/>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a:hlinkClick r:id="" action="ppaction://hlinkshowjump?jump=previousslide"/>
          </p:cNvPr>
          <p:cNvSpPr/>
          <p:nvPr/>
        </p:nvSpPr>
        <p:spPr>
          <a:xfrm rot="-5400000">
            <a:off x="1531074" y="4773225"/>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7" name="Google Shape;17;p2"/>
          <p:cNvPicPr preferRelativeResize="0"/>
          <p:nvPr/>
        </p:nvPicPr>
        <p:blipFill rotWithShape="1">
          <a:blip r:embed="rId3">
            <a:alphaModFix/>
          </a:blip>
          <a:srcRect t="16357" b="16357"/>
          <a:stretch/>
        </p:blipFill>
        <p:spPr>
          <a:xfrm>
            <a:off x="4269675" y="4383256"/>
            <a:ext cx="1345649" cy="526550"/>
          </a:xfrm>
          <a:prstGeom prst="rect">
            <a:avLst/>
          </a:prstGeom>
          <a:noFill/>
          <a:ln>
            <a:noFill/>
          </a:ln>
        </p:spPr>
      </p:pic>
      <p:sp>
        <p:nvSpPr>
          <p:cNvPr id="18" name="Google Shape;18;p2"/>
          <p:cNvSpPr txBox="1"/>
          <p:nvPr/>
        </p:nvSpPr>
        <p:spPr>
          <a:xfrm>
            <a:off x="3990738" y="4824325"/>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6"/>
        <p:cNvGrpSpPr/>
        <p:nvPr/>
      </p:nvGrpSpPr>
      <p:grpSpPr>
        <a:xfrm>
          <a:off x="0" y="0"/>
          <a:ext cx="0" cy="0"/>
          <a:chOff x="0" y="0"/>
          <a:chExt cx="0" cy="0"/>
        </a:xfrm>
      </p:grpSpPr>
      <p:sp>
        <p:nvSpPr>
          <p:cNvPr id="117" name="Google Shape;117;p12"/>
          <p:cNvSpPr/>
          <p:nvPr/>
        </p:nvSpPr>
        <p:spPr>
          <a:xfrm rot="1356523" flipH="1">
            <a:off x="7359480" y="-103797"/>
            <a:ext cx="11640" cy="34572"/>
          </a:xfrm>
          <a:custGeom>
            <a:avLst/>
            <a:gdLst/>
            <a:ahLst/>
            <a:cxnLst/>
            <a:rect l="l" t="t" r="r" b="b"/>
            <a:pathLst>
              <a:path w="368" h="1093" extrusionOk="0">
                <a:moveTo>
                  <a:pt x="334" y="0"/>
                </a:moveTo>
                <a:cubicBezTo>
                  <a:pt x="368" y="200"/>
                  <a:pt x="334" y="367"/>
                  <a:pt x="301" y="567"/>
                </a:cubicBezTo>
                <a:cubicBezTo>
                  <a:pt x="268" y="734"/>
                  <a:pt x="168" y="901"/>
                  <a:pt x="34" y="1034"/>
                </a:cubicBezTo>
                <a:cubicBezTo>
                  <a:pt x="1" y="1034"/>
                  <a:pt x="1" y="1067"/>
                  <a:pt x="34" y="1067"/>
                </a:cubicBezTo>
                <a:cubicBezTo>
                  <a:pt x="34" y="1084"/>
                  <a:pt x="34" y="1092"/>
                  <a:pt x="38" y="1092"/>
                </a:cubicBezTo>
                <a:cubicBezTo>
                  <a:pt x="43" y="1092"/>
                  <a:pt x="51" y="1084"/>
                  <a:pt x="68" y="1067"/>
                </a:cubicBezTo>
                <a:cubicBezTo>
                  <a:pt x="201" y="934"/>
                  <a:pt x="301" y="767"/>
                  <a:pt x="334" y="567"/>
                </a:cubicBezTo>
                <a:cubicBezTo>
                  <a:pt x="368" y="367"/>
                  <a:pt x="368" y="200"/>
                  <a:pt x="334" y="0"/>
                </a:cubicBezTo>
                <a:close/>
              </a:path>
            </a:pathLst>
          </a:custGeom>
          <a:solidFill>
            <a:srgbClr val="1167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2"/>
          <p:cNvSpPr/>
          <p:nvPr/>
        </p:nvSpPr>
        <p:spPr>
          <a:xfrm>
            <a:off x="6745307" y="5203897"/>
            <a:ext cx="489268" cy="53825"/>
          </a:xfrm>
          <a:custGeom>
            <a:avLst/>
            <a:gdLst/>
            <a:ahLst/>
            <a:cxnLst/>
            <a:rect l="l" t="t" r="r" b="b"/>
            <a:pathLst>
              <a:path w="16446" h="2069" extrusionOk="0">
                <a:moveTo>
                  <a:pt x="0" y="0"/>
                </a:moveTo>
                <a:lnTo>
                  <a:pt x="0" y="2069"/>
                </a:lnTo>
                <a:lnTo>
                  <a:pt x="16445" y="2069"/>
                </a:lnTo>
                <a:lnTo>
                  <a:pt x="1644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ble of contents">
  <p:cSld name="CUSTOM_19_1_1">
    <p:spTree>
      <p:nvGrpSpPr>
        <p:cNvPr id="1" name="Shape 119"/>
        <p:cNvGrpSpPr/>
        <p:nvPr/>
      </p:nvGrpSpPr>
      <p:grpSpPr>
        <a:xfrm>
          <a:off x="0" y="0"/>
          <a:ext cx="0" cy="0"/>
          <a:chOff x="0" y="0"/>
          <a:chExt cx="0" cy="0"/>
        </a:xfrm>
      </p:grpSpPr>
      <p:sp>
        <p:nvSpPr>
          <p:cNvPr id="120" name="Google Shape;120;p13"/>
          <p:cNvSpPr txBox="1">
            <a:spLocks noGrp="1"/>
          </p:cNvSpPr>
          <p:nvPr>
            <p:ph type="title" hasCustomPrompt="1"/>
          </p:nvPr>
        </p:nvSpPr>
        <p:spPr>
          <a:xfrm>
            <a:off x="2347075" y="2780375"/>
            <a:ext cx="1236300" cy="9153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6000">
                <a:solidFill>
                  <a:schemeClr val="dk2"/>
                </a:solidFill>
              </a:defRPr>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121" name="Google Shape;121;p13"/>
          <p:cNvSpPr/>
          <p:nvPr/>
        </p:nvSpPr>
        <p:spPr>
          <a:xfrm rot="1356523" flipH="1">
            <a:off x="7359480" y="-103797"/>
            <a:ext cx="11640" cy="34572"/>
          </a:xfrm>
          <a:custGeom>
            <a:avLst/>
            <a:gdLst/>
            <a:ahLst/>
            <a:cxnLst/>
            <a:rect l="l" t="t" r="r" b="b"/>
            <a:pathLst>
              <a:path w="368" h="1093" extrusionOk="0">
                <a:moveTo>
                  <a:pt x="334" y="0"/>
                </a:moveTo>
                <a:cubicBezTo>
                  <a:pt x="368" y="200"/>
                  <a:pt x="334" y="367"/>
                  <a:pt x="301" y="567"/>
                </a:cubicBezTo>
                <a:cubicBezTo>
                  <a:pt x="268" y="734"/>
                  <a:pt x="168" y="901"/>
                  <a:pt x="34" y="1034"/>
                </a:cubicBezTo>
                <a:cubicBezTo>
                  <a:pt x="1" y="1034"/>
                  <a:pt x="1" y="1067"/>
                  <a:pt x="34" y="1067"/>
                </a:cubicBezTo>
                <a:cubicBezTo>
                  <a:pt x="34" y="1084"/>
                  <a:pt x="34" y="1092"/>
                  <a:pt x="38" y="1092"/>
                </a:cubicBezTo>
                <a:cubicBezTo>
                  <a:pt x="43" y="1092"/>
                  <a:pt x="51" y="1084"/>
                  <a:pt x="68" y="1067"/>
                </a:cubicBezTo>
                <a:cubicBezTo>
                  <a:pt x="201" y="934"/>
                  <a:pt x="301" y="767"/>
                  <a:pt x="334" y="567"/>
                </a:cubicBezTo>
                <a:cubicBezTo>
                  <a:pt x="368" y="367"/>
                  <a:pt x="368" y="200"/>
                  <a:pt x="334" y="0"/>
                </a:cubicBezTo>
                <a:close/>
              </a:path>
            </a:pathLst>
          </a:custGeom>
          <a:solidFill>
            <a:srgbClr val="1167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3"/>
          <p:cNvSpPr txBox="1">
            <a:spLocks noGrp="1"/>
          </p:cNvSpPr>
          <p:nvPr>
            <p:ph type="title" idx="2"/>
          </p:nvPr>
        </p:nvSpPr>
        <p:spPr>
          <a:xfrm>
            <a:off x="1525813" y="1892825"/>
            <a:ext cx="2878800" cy="401700"/>
          </a:xfrm>
          <a:prstGeom prst="rect">
            <a:avLst/>
          </a:prstGeom>
          <a:noFill/>
          <a:ln>
            <a:noFill/>
          </a:ln>
        </p:spPr>
        <p:txBody>
          <a:bodyPr spcFirstLastPara="1" wrap="square" lIns="0" tIns="0" rIns="0" bIns="0" anchor="t" anchorCtr="0">
            <a:noAutofit/>
          </a:bodyPr>
          <a:lstStyle>
            <a:lvl1pPr lvl="0" rtl="0">
              <a:spcBef>
                <a:spcPts val="0"/>
              </a:spcBef>
              <a:spcAft>
                <a:spcPts val="0"/>
              </a:spcAft>
              <a:buSzPts val="1800"/>
              <a:buFont typeface="Catamaran"/>
              <a:buNone/>
              <a:defRPr sz="2500" i="0">
                <a:solidFill>
                  <a:schemeClr val="lt1"/>
                </a:solidFill>
              </a:defRPr>
            </a:lvl1pPr>
            <a:lvl2pPr lvl="1" algn="ctr" rtl="0">
              <a:spcBef>
                <a:spcPts val="0"/>
              </a:spcBef>
              <a:spcAft>
                <a:spcPts val="0"/>
              </a:spcAft>
              <a:buSzPts val="1800"/>
              <a:buFont typeface="Catamaran"/>
              <a:buNone/>
              <a:defRPr sz="1800" b="1">
                <a:latin typeface="Catamaran"/>
                <a:ea typeface="Catamaran"/>
                <a:cs typeface="Catamaran"/>
                <a:sym typeface="Catamaran"/>
              </a:defRPr>
            </a:lvl2pPr>
            <a:lvl3pPr lvl="2" algn="ctr" rtl="0">
              <a:spcBef>
                <a:spcPts val="0"/>
              </a:spcBef>
              <a:spcAft>
                <a:spcPts val="0"/>
              </a:spcAft>
              <a:buSzPts val="1800"/>
              <a:buFont typeface="Catamaran"/>
              <a:buNone/>
              <a:defRPr sz="1800" b="1">
                <a:latin typeface="Catamaran"/>
                <a:ea typeface="Catamaran"/>
                <a:cs typeface="Catamaran"/>
                <a:sym typeface="Catamaran"/>
              </a:defRPr>
            </a:lvl3pPr>
            <a:lvl4pPr lvl="3" algn="ctr" rtl="0">
              <a:spcBef>
                <a:spcPts val="0"/>
              </a:spcBef>
              <a:spcAft>
                <a:spcPts val="0"/>
              </a:spcAft>
              <a:buSzPts val="1800"/>
              <a:buFont typeface="Catamaran"/>
              <a:buNone/>
              <a:defRPr sz="1800" b="1">
                <a:latin typeface="Catamaran"/>
                <a:ea typeface="Catamaran"/>
                <a:cs typeface="Catamaran"/>
                <a:sym typeface="Catamaran"/>
              </a:defRPr>
            </a:lvl4pPr>
            <a:lvl5pPr lvl="4" algn="ctr" rtl="0">
              <a:spcBef>
                <a:spcPts val="0"/>
              </a:spcBef>
              <a:spcAft>
                <a:spcPts val="0"/>
              </a:spcAft>
              <a:buSzPts val="1800"/>
              <a:buFont typeface="Catamaran"/>
              <a:buNone/>
              <a:defRPr sz="1800" b="1">
                <a:latin typeface="Catamaran"/>
                <a:ea typeface="Catamaran"/>
                <a:cs typeface="Catamaran"/>
                <a:sym typeface="Catamaran"/>
              </a:defRPr>
            </a:lvl5pPr>
            <a:lvl6pPr lvl="5" algn="ctr" rtl="0">
              <a:spcBef>
                <a:spcPts val="0"/>
              </a:spcBef>
              <a:spcAft>
                <a:spcPts val="0"/>
              </a:spcAft>
              <a:buSzPts val="1800"/>
              <a:buFont typeface="Catamaran"/>
              <a:buNone/>
              <a:defRPr sz="1800" b="1">
                <a:latin typeface="Catamaran"/>
                <a:ea typeface="Catamaran"/>
                <a:cs typeface="Catamaran"/>
                <a:sym typeface="Catamaran"/>
              </a:defRPr>
            </a:lvl6pPr>
            <a:lvl7pPr lvl="6" algn="ctr" rtl="0">
              <a:spcBef>
                <a:spcPts val="0"/>
              </a:spcBef>
              <a:spcAft>
                <a:spcPts val="0"/>
              </a:spcAft>
              <a:buSzPts val="1800"/>
              <a:buFont typeface="Catamaran"/>
              <a:buNone/>
              <a:defRPr sz="1800" b="1">
                <a:latin typeface="Catamaran"/>
                <a:ea typeface="Catamaran"/>
                <a:cs typeface="Catamaran"/>
                <a:sym typeface="Catamaran"/>
              </a:defRPr>
            </a:lvl7pPr>
            <a:lvl8pPr lvl="7" algn="ctr" rtl="0">
              <a:spcBef>
                <a:spcPts val="0"/>
              </a:spcBef>
              <a:spcAft>
                <a:spcPts val="0"/>
              </a:spcAft>
              <a:buSzPts val="1800"/>
              <a:buFont typeface="Catamaran"/>
              <a:buNone/>
              <a:defRPr sz="1800" b="1">
                <a:latin typeface="Catamaran"/>
                <a:ea typeface="Catamaran"/>
                <a:cs typeface="Catamaran"/>
                <a:sym typeface="Catamaran"/>
              </a:defRPr>
            </a:lvl8pPr>
            <a:lvl9pPr lvl="8" algn="ctr" rtl="0">
              <a:spcBef>
                <a:spcPts val="0"/>
              </a:spcBef>
              <a:spcAft>
                <a:spcPts val="0"/>
              </a:spcAft>
              <a:buSzPts val="1800"/>
              <a:buFont typeface="Catamaran"/>
              <a:buNone/>
              <a:defRPr sz="1800" b="1">
                <a:latin typeface="Catamaran"/>
                <a:ea typeface="Catamaran"/>
                <a:cs typeface="Catamaran"/>
                <a:sym typeface="Catamaran"/>
              </a:defRPr>
            </a:lvl9pPr>
          </a:lstStyle>
          <a:p>
            <a:endParaRPr/>
          </a:p>
        </p:txBody>
      </p:sp>
      <p:sp>
        <p:nvSpPr>
          <p:cNvPr id="123" name="Google Shape;123;p13"/>
          <p:cNvSpPr txBox="1">
            <a:spLocks noGrp="1"/>
          </p:cNvSpPr>
          <p:nvPr>
            <p:ph type="subTitle" idx="1"/>
          </p:nvPr>
        </p:nvSpPr>
        <p:spPr>
          <a:xfrm>
            <a:off x="1727863" y="2231675"/>
            <a:ext cx="2474700" cy="562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1400">
                <a:solidFill>
                  <a:schemeClr val="dk1"/>
                </a:solidFill>
                <a:latin typeface="Barlow"/>
                <a:ea typeface="Barlow"/>
                <a:cs typeface="Barlow"/>
                <a:sym typeface="Barlow"/>
              </a:defRPr>
            </a:lvl1pPr>
            <a:lvl2pPr lvl="1" algn="ctr" rtl="0">
              <a:spcBef>
                <a:spcPts val="0"/>
              </a:spcBef>
              <a:spcAft>
                <a:spcPts val="0"/>
              </a:spcAft>
              <a:buNone/>
              <a:defRPr sz="1400">
                <a:solidFill>
                  <a:schemeClr val="dk1"/>
                </a:solidFill>
                <a:latin typeface="Barlow"/>
                <a:ea typeface="Barlow"/>
                <a:cs typeface="Barlow"/>
                <a:sym typeface="Barlow"/>
              </a:defRPr>
            </a:lvl2pPr>
            <a:lvl3pPr lvl="2" algn="ctr" rtl="0">
              <a:spcBef>
                <a:spcPts val="0"/>
              </a:spcBef>
              <a:spcAft>
                <a:spcPts val="0"/>
              </a:spcAft>
              <a:buNone/>
              <a:defRPr sz="1400">
                <a:solidFill>
                  <a:schemeClr val="dk1"/>
                </a:solidFill>
                <a:latin typeface="Barlow"/>
                <a:ea typeface="Barlow"/>
                <a:cs typeface="Barlow"/>
                <a:sym typeface="Barlow"/>
              </a:defRPr>
            </a:lvl3pPr>
            <a:lvl4pPr lvl="3" algn="ctr" rtl="0">
              <a:spcBef>
                <a:spcPts val="0"/>
              </a:spcBef>
              <a:spcAft>
                <a:spcPts val="0"/>
              </a:spcAft>
              <a:buNone/>
              <a:defRPr sz="1400">
                <a:solidFill>
                  <a:schemeClr val="dk1"/>
                </a:solidFill>
                <a:latin typeface="Barlow"/>
                <a:ea typeface="Barlow"/>
                <a:cs typeface="Barlow"/>
                <a:sym typeface="Barlow"/>
              </a:defRPr>
            </a:lvl4pPr>
            <a:lvl5pPr lvl="4" algn="ctr" rtl="0">
              <a:spcBef>
                <a:spcPts val="0"/>
              </a:spcBef>
              <a:spcAft>
                <a:spcPts val="0"/>
              </a:spcAft>
              <a:buNone/>
              <a:defRPr sz="1400">
                <a:solidFill>
                  <a:schemeClr val="dk1"/>
                </a:solidFill>
                <a:latin typeface="Barlow"/>
                <a:ea typeface="Barlow"/>
                <a:cs typeface="Barlow"/>
                <a:sym typeface="Barlow"/>
              </a:defRPr>
            </a:lvl5pPr>
            <a:lvl6pPr lvl="5" algn="ctr" rtl="0">
              <a:spcBef>
                <a:spcPts val="0"/>
              </a:spcBef>
              <a:spcAft>
                <a:spcPts val="0"/>
              </a:spcAft>
              <a:buNone/>
              <a:defRPr sz="1400">
                <a:solidFill>
                  <a:schemeClr val="dk1"/>
                </a:solidFill>
                <a:latin typeface="Barlow"/>
                <a:ea typeface="Barlow"/>
                <a:cs typeface="Barlow"/>
                <a:sym typeface="Barlow"/>
              </a:defRPr>
            </a:lvl6pPr>
            <a:lvl7pPr lvl="6" algn="ctr" rtl="0">
              <a:spcBef>
                <a:spcPts val="0"/>
              </a:spcBef>
              <a:spcAft>
                <a:spcPts val="0"/>
              </a:spcAft>
              <a:buNone/>
              <a:defRPr sz="1400">
                <a:solidFill>
                  <a:schemeClr val="dk1"/>
                </a:solidFill>
                <a:latin typeface="Barlow"/>
                <a:ea typeface="Barlow"/>
                <a:cs typeface="Barlow"/>
                <a:sym typeface="Barlow"/>
              </a:defRPr>
            </a:lvl7pPr>
            <a:lvl8pPr lvl="7" algn="ctr" rtl="0">
              <a:spcBef>
                <a:spcPts val="0"/>
              </a:spcBef>
              <a:spcAft>
                <a:spcPts val="0"/>
              </a:spcAft>
              <a:buNone/>
              <a:defRPr sz="1400">
                <a:solidFill>
                  <a:schemeClr val="dk1"/>
                </a:solidFill>
                <a:latin typeface="Barlow"/>
                <a:ea typeface="Barlow"/>
                <a:cs typeface="Barlow"/>
                <a:sym typeface="Barlow"/>
              </a:defRPr>
            </a:lvl8pPr>
            <a:lvl9pPr lvl="8" algn="ctr" rtl="0">
              <a:spcBef>
                <a:spcPts val="0"/>
              </a:spcBef>
              <a:spcAft>
                <a:spcPts val="0"/>
              </a:spcAft>
              <a:buNone/>
              <a:defRPr sz="1400">
                <a:solidFill>
                  <a:schemeClr val="dk1"/>
                </a:solidFill>
                <a:latin typeface="Barlow"/>
                <a:ea typeface="Barlow"/>
                <a:cs typeface="Barlow"/>
                <a:sym typeface="Barlow"/>
              </a:defRPr>
            </a:lvl9pPr>
          </a:lstStyle>
          <a:p>
            <a:endParaRPr/>
          </a:p>
        </p:txBody>
      </p:sp>
      <p:sp>
        <p:nvSpPr>
          <p:cNvPr id="124" name="Google Shape;124;p13"/>
          <p:cNvSpPr txBox="1">
            <a:spLocks noGrp="1"/>
          </p:cNvSpPr>
          <p:nvPr>
            <p:ph type="title" idx="3"/>
          </p:nvPr>
        </p:nvSpPr>
        <p:spPr>
          <a:xfrm>
            <a:off x="4739387" y="3711475"/>
            <a:ext cx="2878800" cy="401700"/>
          </a:xfrm>
          <a:prstGeom prst="rect">
            <a:avLst/>
          </a:prstGeom>
          <a:noFill/>
          <a:ln>
            <a:noFill/>
          </a:ln>
        </p:spPr>
        <p:txBody>
          <a:bodyPr spcFirstLastPara="1" wrap="square" lIns="0" tIns="0" rIns="0" bIns="0" anchor="t" anchorCtr="0">
            <a:noAutofit/>
          </a:bodyPr>
          <a:lstStyle>
            <a:lvl1pPr lvl="0" rtl="0">
              <a:spcBef>
                <a:spcPts val="0"/>
              </a:spcBef>
              <a:spcAft>
                <a:spcPts val="0"/>
              </a:spcAft>
              <a:buSzPts val="1800"/>
              <a:buFont typeface="Catamaran"/>
              <a:buNone/>
              <a:defRPr sz="2500" i="0">
                <a:solidFill>
                  <a:schemeClr val="lt1"/>
                </a:solidFill>
              </a:defRPr>
            </a:lvl1pPr>
            <a:lvl2pPr lvl="1" algn="ctr" rtl="0">
              <a:spcBef>
                <a:spcPts val="0"/>
              </a:spcBef>
              <a:spcAft>
                <a:spcPts val="0"/>
              </a:spcAft>
              <a:buSzPts val="1800"/>
              <a:buFont typeface="Catamaran"/>
              <a:buNone/>
              <a:defRPr sz="1800" b="1">
                <a:latin typeface="Catamaran"/>
                <a:ea typeface="Catamaran"/>
                <a:cs typeface="Catamaran"/>
                <a:sym typeface="Catamaran"/>
              </a:defRPr>
            </a:lvl2pPr>
            <a:lvl3pPr lvl="2" algn="ctr" rtl="0">
              <a:spcBef>
                <a:spcPts val="0"/>
              </a:spcBef>
              <a:spcAft>
                <a:spcPts val="0"/>
              </a:spcAft>
              <a:buSzPts val="1800"/>
              <a:buFont typeface="Catamaran"/>
              <a:buNone/>
              <a:defRPr sz="1800" b="1">
                <a:latin typeface="Catamaran"/>
                <a:ea typeface="Catamaran"/>
                <a:cs typeface="Catamaran"/>
                <a:sym typeface="Catamaran"/>
              </a:defRPr>
            </a:lvl3pPr>
            <a:lvl4pPr lvl="3" algn="ctr" rtl="0">
              <a:spcBef>
                <a:spcPts val="0"/>
              </a:spcBef>
              <a:spcAft>
                <a:spcPts val="0"/>
              </a:spcAft>
              <a:buSzPts val="1800"/>
              <a:buFont typeface="Catamaran"/>
              <a:buNone/>
              <a:defRPr sz="1800" b="1">
                <a:latin typeface="Catamaran"/>
                <a:ea typeface="Catamaran"/>
                <a:cs typeface="Catamaran"/>
                <a:sym typeface="Catamaran"/>
              </a:defRPr>
            </a:lvl4pPr>
            <a:lvl5pPr lvl="4" algn="ctr" rtl="0">
              <a:spcBef>
                <a:spcPts val="0"/>
              </a:spcBef>
              <a:spcAft>
                <a:spcPts val="0"/>
              </a:spcAft>
              <a:buSzPts val="1800"/>
              <a:buFont typeface="Catamaran"/>
              <a:buNone/>
              <a:defRPr sz="1800" b="1">
                <a:latin typeface="Catamaran"/>
                <a:ea typeface="Catamaran"/>
                <a:cs typeface="Catamaran"/>
                <a:sym typeface="Catamaran"/>
              </a:defRPr>
            </a:lvl5pPr>
            <a:lvl6pPr lvl="5" algn="ctr" rtl="0">
              <a:spcBef>
                <a:spcPts val="0"/>
              </a:spcBef>
              <a:spcAft>
                <a:spcPts val="0"/>
              </a:spcAft>
              <a:buSzPts val="1800"/>
              <a:buFont typeface="Catamaran"/>
              <a:buNone/>
              <a:defRPr sz="1800" b="1">
                <a:latin typeface="Catamaran"/>
                <a:ea typeface="Catamaran"/>
                <a:cs typeface="Catamaran"/>
                <a:sym typeface="Catamaran"/>
              </a:defRPr>
            </a:lvl6pPr>
            <a:lvl7pPr lvl="6" algn="ctr" rtl="0">
              <a:spcBef>
                <a:spcPts val="0"/>
              </a:spcBef>
              <a:spcAft>
                <a:spcPts val="0"/>
              </a:spcAft>
              <a:buSzPts val="1800"/>
              <a:buFont typeface="Catamaran"/>
              <a:buNone/>
              <a:defRPr sz="1800" b="1">
                <a:latin typeface="Catamaran"/>
                <a:ea typeface="Catamaran"/>
                <a:cs typeface="Catamaran"/>
                <a:sym typeface="Catamaran"/>
              </a:defRPr>
            </a:lvl7pPr>
            <a:lvl8pPr lvl="7" algn="ctr" rtl="0">
              <a:spcBef>
                <a:spcPts val="0"/>
              </a:spcBef>
              <a:spcAft>
                <a:spcPts val="0"/>
              </a:spcAft>
              <a:buSzPts val="1800"/>
              <a:buFont typeface="Catamaran"/>
              <a:buNone/>
              <a:defRPr sz="1800" b="1">
                <a:latin typeface="Catamaran"/>
                <a:ea typeface="Catamaran"/>
                <a:cs typeface="Catamaran"/>
                <a:sym typeface="Catamaran"/>
              </a:defRPr>
            </a:lvl8pPr>
            <a:lvl9pPr lvl="8" algn="ctr" rtl="0">
              <a:spcBef>
                <a:spcPts val="0"/>
              </a:spcBef>
              <a:spcAft>
                <a:spcPts val="0"/>
              </a:spcAft>
              <a:buSzPts val="1800"/>
              <a:buFont typeface="Catamaran"/>
              <a:buNone/>
              <a:defRPr sz="1800" b="1">
                <a:latin typeface="Catamaran"/>
                <a:ea typeface="Catamaran"/>
                <a:cs typeface="Catamaran"/>
                <a:sym typeface="Catamaran"/>
              </a:defRPr>
            </a:lvl9pPr>
          </a:lstStyle>
          <a:p>
            <a:endParaRPr/>
          </a:p>
        </p:txBody>
      </p:sp>
      <p:sp>
        <p:nvSpPr>
          <p:cNvPr id="125" name="Google Shape;125;p13"/>
          <p:cNvSpPr txBox="1">
            <a:spLocks noGrp="1"/>
          </p:cNvSpPr>
          <p:nvPr>
            <p:ph type="subTitle" idx="4"/>
          </p:nvPr>
        </p:nvSpPr>
        <p:spPr>
          <a:xfrm>
            <a:off x="4941437" y="4047575"/>
            <a:ext cx="2474700" cy="562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1400">
                <a:solidFill>
                  <a:schemeClr val="dk1"/>
                </a:solidFill>
                <a:latin typeface="Barlow"/>
                <a:ea typeface="Barlow"/>
                <a:cs typeface="Barlow"/>
                <a:sym typeface="Barlow"/>
              </a:defRPr>
            </a:lvl1pPr>
            <a:lvl2pPr lvl="1" algn="ctr" rtl="0">
              <a:spcBef>
                <a:spcPts val="0"/>
              </a:spcBef>
              <a:spcAft>
                <a:spcPts val="0"/>
              </a:spcAft>
              <a:buNone/>
              <a:defRPr sz="1400">
                <a:solidFill>
                  <a:schemeClr val="dk1"/>
                </a:solidFill>
                <a:latin typeface="Barlow"/>
                <a:ea typeface="Barlow"/>
                <a:cs typeface="Barlow"/>
                <a:sym typeface="Barlow"/>
              </a:defRPr>
            </a:lvl2pPr>
            <a:lvl3pPr lvl="2" algn="ctr" rtl="0">
              <a:spcBef>
                <a:spcPts val="0"/>
              </a:spcBef>
              <a:spcAft>
                <a:spcPts val="0"/>
              </a:spcAft>
              <a:buNone/>
              <a:defRPr sz="1400">
                <a:solidFill>
                  <a:schemeClr val="dk1"/>
                </a:solidFill>
                <a:latin typeface="Barlow"/>
                <a:ea typeface="Barlow"/>
                <a:cs typeface="Barlow"/>
                <a:sym typeface="Barlow"/>
              </a:defRPr>
            </a:lvl3pPr>
            <a:lvl4pPr lvl="3" algn="ctr" rtl="0">
              <a:spcBef>
                <a:spcPts val="0"/>
              </a:spcBef>
              <a:spcAft>
                <a:spcPts val="0"/>
              </a:spcAft>
              <a:buNone/>
              <a:defRPr sz="1400">
                <a:solidFill>
                  <a:schemeClr val="dk1"/>
                </a:solidFill>
                <a:latin typeface="Barlow"/>
                <a:ea typeface="Barlow"/>
                <a:cs typeface="Barlow"/>
                <a:sym typeface="Barlow"/>
              </a:defRPr>
            </a:lvl4pPr>
            <a:lvl5pPr lvl="4" algn="ctr" rtl="0">
              <a:spcBef>
                <a:spcPts val="0"/>
              </a:spcBef>
              <a:spcAft>
                <a:spcPts val="0"/>
              </a:spcAft>
              <a:buNone/>
              <a:defRPr sz="1400">
                <a:solidFill>
                  <a:schemeClr val="dk1"/>
                </a:solidFill>
                <a:latin typeface="Barlow"/>
                <a:ea typeface="Barlow"/>
                <a:cs typeface="Barlow"/>
                <a:sym typeface="Barlow"/>
              </a:defRPr>
            </a:lvl5pPr>
            <a:lvl6pPr lvl="5" algn="ctr" rtl="0">
              <a:spcBef>
                <a:spcPts val="0"/>
              </a:spcBef>
              <a:spcAft>
                <a:spcPts val="0"/>
              </a:spcAft>
              <a:buNone/>
              <a:defRPr sz="1400">
                <a:solidFill>
                  <a:schemeClr val="dk1"/>
                </a:solidFill>
                <a:latin typeface="Barlow"/>
                <a:ea typeface="Barlow"/>
                <a:cs typeface="Barlow"/>
                <a:sym typeface="Barlow"/>
              </a:defRPr>
            </a:lvl6pPr>
            <a:lvl7pPr lvl="6" algn="ctr" rtl="0">
              <a:spcBef>
                <a:spcPts val="0"/>
              </a:spcBef>
              <a:spcAft>
                <a:spcPts val="0"/>
              </a:spcAft>
              <a:buNone/>
              <a:defRPr sz="1400">
                <a:solidFill>
                  <a:schemeClr val="dk1"/>
                </a:solidFill>
                <a:latin typeface="Barlow"/>
                <a:ea typeface="Barlow"/>
                <a:cs typeface="Barlow"/>
                <a:sym typeface="Barlow"/>
              </a:defRPr>
            </a:lvl7pPr>
            <a:lvl8pPr lvl="7" algn="ctr" rtl="0">
              <a:spcBef>
                <a:spcPts val="0"/>
              </a:spcBef>
              <a:spcAft>
                <a:spcPts val="0"/>
              </a:spcAft>
              <a:buNone/>
              <a:defRPr sz="1400">
                <a:solidFill>
                  <a:schemeClr val="dk1"/>
                </a:solidFill>
                <a:latin typeface="Barlow"/>
                <a:ea typeface="Barlow"/>
                <a:cs typeface="Barlow"/>
                <a:sym typeface="Barlow"/>
              </a:defRPr>
            </a:lvl8pPr>
            <a:lvl9pPr lvl="8" algn="ctr" rtl="0">
              <a:spcBef>
                <a:spcPts val="0"/>
              </a:spcBef>
              <a:spcAft>
                <a:spcPts val="0"/>
              </a:spcAft>
              <a:buNone/>
              <a:defRPr sz="1400">
                <a:solidFill>
                  <a:schemeClr val="dk1"/>
                </a:solidFill>
                <a:latin typeface="Barlow"/>
                <a:ea typeface="Barlow"/>
                <a:cs typeface="Barlow"/>
                <a:sym typeface="Barlow"/>
              </a:defRPr>
            </a:lvl9pPr>
          </a:lstStyle>
          <a:p>
            <a:endParaRPr/>
          </a:p>
        </p:txBody>
      </p:sp>
      <p:sp>
        <p:nvSpPr>
          <p:cNvPr id="126" name="Google Shape;126;p13"/>
          <p:cNvSpPr txBox="1">
            <a:spLocks noGrp="1"/>
          </p:cNvSpPr>
          <p:nvPr>
            <p:ph type="title" idx="5"/>
          </p:nvPr>
        </p:nvSpPr>
        <p:spPr>
          <a:xfrm>
            <a:off x="4739387" y="1892825"/>
            <a:ext cx="2878800" cy="401700"/>
          </a:xfrm>
          <a:prstGeom prst="rect">
            <a:avLst/>
          </a:prstGeom>
          <a:noFill/>
          <a:ln>
            <a:noFill/>
          </a:ln>
        </p:spPr>
        <p:txBody>
          <a:bodyPr spcFirstLastPara="1" wrap="square" lIns="0" tIns="0" rIns="0" bIns="0" anchor="t" anchorCtr="0">
            <a:noAutofit/>
          </a:bodyPr>
          <a:lstStyle>
            <a:lvl1pPr lvl="0" rtl="0">
              <a:spcBef>
                <a:spcPts val="0"/>
              </a:spcBef>
              <a:spcAft>
                <a:spcPts val="0"/>
              </a:spcAft>
              <a:buSzPts val="1800"/>
              <a:buFont typeface="Catamaran"/>
              <a:buNone/>
              <a:defRPr sz="2500" i="0">
                <a:solidFill>
                  <a:schemeClr val="lt1"/>
                </a:solidFill>
              </a:defRPr>
            </a:lvl1pPr>
            <a:lvl2pPr lvl="1" algn="ctr" rtl="0">
              <a:spcBef>
                <a:spcPts val="0"/>
              </a:spcBef>
              <a:spcAft>
                <a:spcPts val="0"/>
              </a:spcAft>
              <a:buSzPts val="1800"/>
              <a:buFont typeface="Catamaran"/>
              <a:buNone/>
              <a:defRPr sz="1800" b="1">
                <a:latin typeface="Catamaran"/>
                <a:ea typeface="Catamaran"/>
                <a:cs typeface="Catamaran"/>
                <a:sym typeface="Catamaran"/>
              </a:defRPr>
            </a:lvl2pPr>
            <a:lvl3pPr lvl="2" algn="ctr" rtl="0">
              <a:spcBef>
                <a:spcPts val="0"/>
              </a:spcBef>
              <a:spcAft>
                <a:spcPts val="0"/>
              </a:spcAft>
              <a:buSzPts val="1800"/>
              <a:buFont typeface="Catamaran"/>
              <a:buNone/>
              <a:defRPr sz="1800" b="1">
                <a:latin typeface="Catamaran"/>
                <a:ea typeface="Catamaran"/>
                <a:cs typeface="Catamaran"/>
                <a:sym typeface="Catamaran"/>
              </a:defRPr>
            </a:lvl3pPr>
            <a:lvl4pPr lvl="3" algn="ctr" rtl="0">
              <a:spcBef>
                <a:spcPts val="0"/>
              </a:spcBef>
              <a:spcAft>
                <a:spcPts val="0"/>
              </a:spcAft>
              <a:buSzPts val="1800"/>
              <a:buFont typeface="Catamaran"/>
              <a:buNone/>
              <a:defRPr sz="1800" b="1">
                <a:latin typeface="Catamaran"/>
                <a:ea typeface="Catamaran"/>
                <a:cs typeface="Catamaran"/>
                <a:sym typeface="Catamaran"/>
              </a:defRPr>
            </a:lvl4pPr>
            <a:lvl5pPr lvl="4" algn="ctr" rtl="0">
              <a:spcBef>
                <a:spcPts val="0"/>
              </a:spcBef>
              <a:spcAft>
                <a:spcPts val="0"/>
              </a:spcAft>
              <a:buSzPts val="1800"/>
              <a:buFont typeface="Catamaran"/>
              <a:buNone/>
              <a:defRPr sz="1800" b="1">
                <a:latin typeface="Catamaran"/>
                <a:ea typeface="Catamaran"/>
                <a:cs typeface="Catamaran"/>
                <a:sym typeface="Catamaran"/>
              </a:defRPr>
            </a:lvl5pPr>
            <a:lvl6pPr lvl="5" algn="ctr" rtl="0">
              <a:spcBef>
                <a:spcPts val="0"/>
              </a:spcBef>
              <a:spcAft>
                <a:spcPts val="0"/>
              </a:spcAft>
              <a:buSzPts val="1800"/>
              <a:buFont typeface="Catamaran"/>
              <a:buNone/>
              <a:defRPr sz="1800" b="1">
                <a:latin typeface="Catamaran"/>
                <a:ea typeface="Catamaran"/>
                <a:cs typeface="Catamaran"/>
                <a:sym typeface="Catamaran"/>
              </a:defRPr>
            </a:lvl6pPr>
            <a:lvl7pPr lvl="6" algn="ctr" rtl="0">
              <a:spcBef>
                <a:spcPts val="0"/>
              </a:spcBef>
              <a:spcAft>
                <a:spcPts val="0"/>
              </a:spcAft>
              <a:buSzPts val="1800"/>
              <a:buFont typeface="Catamaran"/>
              <a:buNone/>
              <a:defRPr sz="1800" b="1">
                <a:latin typeface="Catamaran"/>
                <a:ea typeface="Catamaran"/>
                <a:cs typeface="Catamaran"/>
                <a:sym typeface="Catamaran"/>
              </a:defRPr>
            </a:lvl7pPr>
            <a:lvl8pPr lvl="7" algn="ctr" rtl="0">
              <a:spcBef>
                <a:spcPts val="0"/>
              </a:spcBef>
              <a:spcAft>
                <a:spcPts val="0"/>
              </a:spcAft>
              <a:buSzPts val="1800"/>
              <a:buFont typeface="Catamaran"/>
              <a:buNone/>
              <a:defRPr sz="1800" b="1">
                <a:latin typeface="Catamaran"/>
                <a:ea typeface="Catamaran"/>
                <a:cs typeface="Catamaran"/>
                <a:sym typeface="Catamaran"/>
              </a:defRPr>
            </a:lvl8pPr>
            <a:lvl9pPr lvl="8" algn="ctr" rtl="0">
              <a:spcBef>
                <a:spcPts val="0"/>
              </a:spcBef>
              <a:spcAft>
                <a:spcPts val="0"/>
              </a:spcAft>
              <a:buSzPts val="1800"/>
              <a:buFont typeface="Catamaran"/>
              <a:buNone/>
              <a:defRPr sz="1800" b="1">
                <a:latin typeface="Catamaran"/>
                <a:ea typeface="Catamaran"/>
                <a:cs typeface="Catamaran"/>
                <a:sym typeface="Catamaran"/>
              </a:defRPr>
            </a:lvl9pPr>
          </a:lstStyle>
          <a:p>
            <a:endParaRPr/>
          </a:p>
        </p:txBody>
      </p:sp>
      <p:sp>
        <p:nvSpPr>
          <p:cNvPr id="127" name="Google Shape;127;p13"/>
          <p:cNvSpPr txBox="1">
            <a:spLocks noGrp="1"/>
          </p:cNvSpPr>
          <p:nvPr>
            <p:ph type="subTitle" idx="6"/>
          </p:nvPr>
        </p:nvSpPr>
        <p:spPr>
          <a:xfrm>
            <a:off x="4941437" y="2231675"/>
            <a:ext cx="2474700" cy="562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1400">
                <a:solidFill>
                  <a:schemeClr val="dk1"/>
                </a:solidFill>
                <a:latin typeface="Barlow"/>
                <a:ea typeface="Barlow"/>
                <a:cs typeface="Barlow"/>
                <a:sym typeface="Barlow"/>
              </a:defRPr>
            </a:lvl1pPr>
            <a:lvl2pPr lvl="1" algn="ctr" rtl="0">
              <a:spcBef>
                <a:spcPts val="0"/>
              </a:spcBef>
              <a:spcAft>
                <a:spcPts val="0"/>
              </a:spcAft>
              <a:buNone/>
              <a:defRPr sz="1400">
                <a:solidFill>
                  <a:schemeClr val="dk1"/>
                </a:solidFill>
                <a:latin typeface="Barlow"/>
                <a:ea typeface="Barlow"/>
                <a:cs typeface="Barlow"/>
                <a:sym typeface="Barlow"/>
              </a:defRPr>
            </a:lvl2pPr>
            <a:lvl3pPr lvl="2" algn="ctr" rtl="0">
              <a:spcBef>
                <a:spcPts val="0"/>
              </a:spcBef>
              <a:spcAft>
                <a:spcPts val="0"/>
              </a:spcAft>
              <a:buNone/>
              <a:defRPr sz="1400">
                <a:solidFill>
                  <a:schemeClr val="dk1"/>
                </a:solidFill>
                <a:latin typeface="Barlow"/>
                <a:ea typeface="Barlow"/>
                <a:cs typeface="Barlow"/>
                <a:sym typeface="Barlow"/>
              </a:defRPr>
            </a:lvl3pPr>
            <a:lvl4pPr lvl="3" algn="ctr" rtl="0">
              <a:spcBef>
                <a:spcPts val="0"/>
              </a:spcBef>
              <a:spcAft>
                <a:spcPts val="0"/>
              </a:spcAft>
              <a:buNone/>
              <a:defRPr sz="1400">
                <a:solidFill>
                  <a:schemeClr val="dk1"/>
                </a:solidFill>
                <a:latin typeface="Barlow"/>
                <a:ea typeface="Barlow"/>
                <a:cs typeface="Barlow"/>
                <a:sym typeface="Barlow"/>
              </a:defRPr>
            </a:lvl4pPr>
            <a:lvl5pPr lvl="4" algn="ctr" rtl="0">
              <a:spcBef>
                <a:spcPts val="0"/>
              </a:spcBef>
              <a:spcAft>
                <a:spcPts val="0"/>
              </a:spcAft>
              <a:buNone/>
              <a:defRPr sz="1400">
                <a:solidFill>
                  <a:schemeClr val="dk1"/>
                </a:solidFill>
                <a:latin typeface="Barlow"/>
                <a:ea typeface="Barlow"/>
                <a:cs typeface="Barlow"/>
                <a:sym typeface="Barlow"/>
              </a:defRPr>
            </a:lvl5pPr>
            <a:lvl6pPr lvl="5" algn="ctr" rtl="0">
              <a:spcBef>
                <a:spcPts val="0"/>
              </a:spcBef>
              <a:spcAft>
                <a:spcPts val="0"/>
              </a:spcAft>
              <a:buNone/>
              <a:defRPr sz="1400">
                <a:solidFill>
                  <a:schemeClr val="dk1"/>
                </a:solidFill>
                <a:latin typeface="Barlow"/>
                <a:ea typeface="Barlow"/>
                <a:cs typeface="Barlow"/>
                <a:sym typeface="Barlow"/>
              </a:defRPr>
            </a:lvl6pPr>
            <a:lvl7pPr lvl="6" algn="ctr" rtl="0">
              <a:spcBef>
                <a:spcPts val="0"/>
              </a:spcBef>
              <a:spcAft>
                <a:spcPts val="0"/>
              </a:spcAft>
              <a:buNone/>
              <a:defRPr sz="1400">
                <a:solidFill>
                  <a:schemeClr val="dk1"/>
                </a:solidFill>
                <a:latin typeface="Barlow"/>
                <a:ea typeface="Barlow"/>
                <a:cs typeface="Barlow"/>
                <a:sym typeface="Barlow"/>
              </a:defRPr>
            </a:lvl7pPr>
            <a:lvl8pPr lvl="7" algn="ctr" rtl="0">
              <a:spcBef>
                <a:spcPts val="0"/>
              </a:spcBef>
              <a:spcAft>
                <a:spcPts val="0"/>
              </a:spcAft>
              <a:buNone/>
              <a:defRPr sz="1400">
                <a:solidFill>
                  <a:schemeClr val="dk1"/>
                </a:solidFill>
                <a:latin typeface="Barlow"/>
                <a:ea typeface="Barlow"/>
                <a:cs typeface="Barlow"/>
                <a:sym typeface="Barlow"/>
              </a:defRPr>
            </a:lvl8pPr>
            <a:lvl9pPr lvl="8" algn="ctr" rtl="0">
              <a:spcBef>
                <a:spcPts val="0"/>
              </a:spcBef>
              <a:spcAft>
                <a:spcPts val="0"/>
              </a:spcAft>
              <a:buNone/>
              <a:defRPr sz="1400">
                <a:solidFill>
                  <a:schemeClr val="dk1"/>
                </a:solidFill>
                <a:latin typeface="Barlow"/>
                <a:ea typeface="Barlow"/>
                <a:cs typeface="Barlow"/>
                <a:sym typeface="Barlow"/>
              </a:defRPr>
            </a:lvl9pPr>
          </a:lstStyle>
          <a:p>
            <a:endParaRPr/>
          </a:p>
        </p:txBody>
      </p:sp>
      <p:sp>
        <p:nvSpPr>
          <p:cNvPr id="128" name="Google Shape;128;p13"/>
          <p:cNvSpPr txBox="1">
            <a:spLocks noGrp="1"/>
          </p:cNvSpPr>
          <p:nvPr>
            <p:ph type="title" idx="7"/>
          </p:nvPr>
        </p:nvSpPr>
        <p:spPr>
          <a:xfrm>
            <a:off x="1525813" y="3711475"/>
            <a:ext cx="2878800" cy="401700"/>
          </a:xfrm>
          <a:prstGeom prst="rect">
            <a:avLst/>
          </a:prstGeom>
          <a:noFill/>
          <a:ln>
            <a:noFill/>
          </a:ln>
        </p:spPr>
        <p:txBody>
          <a:bodyPr spcFirstLastPara="1" wrap="square" lIns="0" tIns="0" rIns="0" bIns="0" anchor="t" anchorCtr="0">
            <a:noAutofit/>
          </a:bodyPr>
          <a:lstStyle>
            <a:lvl1pPr lvl="0" rtl="0">
              <a:spcBef>
                <a:spcPts val="0"/>
              </a:spcBef>
              <a:spcAft>
                <a:spcPts val="0"/>
              </a:spcAft>
              <a:buSzPts val="1800"/>
              <a:buFont typeface="Catamaran"/>
              <a:buNone/>
              <a:defRPr sz="2500" i="0">
                <a:solidFill>
                  <a:schemeClr val="lt1"/>
                </a:solidFill>
              </a:defRPr>
            </a:lvl1pPr>
            <a:lvl2pPr lvl="1" algn="ctr" rtl="0">
              <a:spcBef>
                <a:spcPts val="0"/>
              </a:spcBef>
              <a:spcAft>
                <a:spcPts val="0"/>
              </a:spcAft>
              <a:buSzPts val="1800"/>
              <a:buFont typeface="Catamaran"/>
              <a:buNone/>
              <a:defRPr sz="1800" b="1">
                <a:latin typeface="Catamaran"/>
                <a:ea typeface="Catamaran"/>
                <a:cs typeface="Catamaran"/>
                <a:sym typeface="Catamaran"/>
              </a:defRPr>
            </a:lvl2pPr>
            <a:lvl3pPr lvl="2" algn="ctr" rtl="0">
              <a:spcBef>
                <a:spcPts val="0"/>
              </a:spcBef>
              <a:spcAft>
                <a:spcPts val="0"/>
              </a:spcAft>
              <a:buSzPts val="1800"/>
              <a:buFont typeface="Catamaran"/>
              <a:buNone/>
              <a:defRPr sz="1800" b="1">
                <a:latin typeface="Catamaran"/>
                <a:ea typeface="Catamaran"/>
                <a:cs typeface="Catamaran"/>
                <a:sym typeface="Catamaran"/>
              </a:defRPr>
            </a:lvl3pPr>
            <a:lvl4pPr lvl="3" algn="ctr" rtl="0">
              <a:spcBef>
                <a:spcPts val="0"/>
              </a:spcBef>
              <a:spcAft>
                <a:spcPts val="0"/>
              </a:spcAft>
              <a:buSzPts val="1800"/>
              <a:buFont typeface="Catamaran"/>
              <a:buNone/>
              <a:defRPr sz="1800" b="1">
                <a:latin typeface="Catamaran"/>
                <a:ea typeface="Catamaran"/>
                <a:cs typeface="Catamaran"/>
                <a:sym typeface="Catamaran"/>
              </a:defRPr>
            </a:lvl4pPr>
            <a:lvl5pPr lvl="4" algn="ctr" rtl="0">
              <a:spcBef>
                <a:spcPts val="0"/>
              </a:spcBef>
              <a:spcAft>
                <a:spcPts val="0"/>
              </a:spcAft>
              <a:buSzPts val="1800"/>
              <a:buFont typeface="Catamaran"/>
              <a:buNone/>
              <a:defRPr sz="1800" b="1">
                <a:latin typeface="Catamaran"/>
                <a:ea typeface="Catamaran"/>
                <a:cs typeface="Catamaran"/>
                <a:sym typeface="Catamaran"/>
              </a:defRPr>
            </a:lvl5pPr>
            <a:lvl6pPr lvl="5" algn="ctr" rtl="0">
              <a:spcBef>
                <a:spcPts val="0"/>
              </a:spcBef>
              <a:spcAft>
                <a:spcPts val="0"/>
              </a:spcAft>
              <a:buSzPts val="1800"/>
              <a:buFont typeface="Catamaran"/>
              <a:buNone/>
              <a:defRPr sz="1800" b="1">
                <a:latin typeface="Catamaran"/>
                <a:ea typeface="Catamaran"/>
                <a:cs typeface="Catamaran"/>
                <a:sym typeface="Catamaran"/>
              </a:defRPr>
            </a:lvl6pPr>
            <a:lvl7pPr lvl="6" algn="ctr" rtl="0">
              <a:spcBef>
                <a:spcPts val="0"/>
              </a:spcBef>
              <a:spcAft>
                <a:spcPts val="0"/>
              </a:spcAft>
              <a:buSzPts val="1800"/>
              <a:buFont typeface="Catamaran"/>
              <a:buNone/>
              <a:defRPr sz="1800" b="1">
                <a:latin typeface="Catamaran"/>
                <a:ea typeface="Catamaran"/>
                <a:cs typeface="Catamaran"/>
                <a:sym typeface="Catamaran"/>
              </a:defRPr>
            </a:lvl7pPr>
            <a:lvl8pPr lvl="7" algn="ctr" rtl="0">
              <a:spcBef>
                <a:spcPts val="0"/>
              </a:spcBef>
              <a:spcAft>
                <a:spcPts val="0"/>
              </a:spcAft>
              <a:buSzPts val="1800"/>
              <a:buFont typeface="Catamaran"/>
              <a:buNone/>
              <a:defRPr sz="1800" b="1">
                <a:latin typeface="Catamaran"/>
                <a:ea typeface="Catamaran"/>
                <a:cs typeface="Catamaran"/>
                <a:sym typeface="Catamaran"/>
              </a:defRPr>
            </a:lvl8pPr>
            <a:lvl9pPr lvl="8" algn="ctr" rtl="0">
              <a:spcBef>
                <a:spcPts val="0"/>
              </a:spcBef>
              <a:spcAft>
                <a:spcPts val="0"/>
              </a:spcAft>
              <a:buSzPts val="1800"/>
              <a:buFont typeface="Catamaran"/>
              <a:buNone/>
              <a:defRPr sz="1800" b="1">
                <a:latin typeface="Catamaran"/>
                <a:ea typeface="Catamaran"/>
                <a:cs typeface="Catamaran"/>
                <a:sym typeface="Catamaran"/>
              </a:defRPr>
            </a:lvl9pPr>
          </a:lstStyle>
          <a:p>
            <a:endParaRPr/>
          </a:p>
        </p:txBody>
      </p:sp>
      <p:sp>
        <p:nvSpPr>
          <p:cNvPr id="129" name="Google Shape;129;p13"/>
          <p:cNvSpPr txBox="1">
            <a:spLocks noGrp="1"/>
          </p:cNvSpPr>
          <p:nvPr>
            <p:ph type="subTitle" idx="8"/>
          </p:nvPr>
        </p:nvSpPr>
        <p:spPr>
          <a:xfrm>
            <a:off x="1727863" y="4047575"/>
            <a:ext cx="2474700" cy="562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1400">
                <a:solidFill>
                  <a:schemeClr val="dk1"/>
                </a:solidFill>
                <a:latin typeface="Barlow"/>
                <a:ea typeface="Barlow"/>
                <a:cs typeface="Barlow"/>
                <a:sym typeface="Barlow"/>
              </a:defRPr>
            </a:lvl1pPr>
            <a:lvl2pPr lvl="1" algn="ctr" rtl="0">
              <a:spcBef>
                <a:spcPts val="0"/>
              </a:spcBef>
              <a:spcAft>
                <a:spcPts val="0"/>
              </a:spcAft>
              <a:buNone/>
              <a:defRPr sz="1400">
                <a:solidFill>
                  <a:schemeClr val="dk1"/>
                </a:solidFill>
                <a:latin typeface="Barlow"/>
                <a:ea typeface="Barlow"/>
                <a:cs typeface="Barlow"/>
                <a:sym typeface="Barlow"/>
              </a:defRPr>
            </a:lvl2pPr>
            <a:lvl3pPr lvl="2" algn="ctr" rtl="0">
              <a:spcBef>
                <a:spcPts val="0"/>
              </a:spcBef>
              <a:spcAft>
                <a:spcPts val="0"/>
              </a:spcAft>
              <a:buNone/>
              <a:defRPr sz="1400">
                <a:solidFill>
                  <a:schemeClr val="dk1"/>
                </a:solidFill>
                <a:latin typeface="Barlow"/>
                <a:ea typeface="Barlow"/>
                <a:cs typeface="Barlow"/>
                <a:sym typeface="Barlow"/>
              </a:defRPr>
            </a:lvl3pPr>
            <a:lvl4pPr lvl="3" algn="ctr" rtl="0">
              <a:spcBef>
                <a:spcPts val="0"/>
              </a:spcBef>
              <a:spcAft>
                <a:spcPts val="0"/>
              </a:spcAft>
              <a:buNone/>
              <a:defRPr sz="1400">
                <a:solidFill>
                  <a:schemeClr val="dk1"/>
                </a:solidFill>
                <a:latin typeface="Barlow"/>
                <a:ea typeface="Barlow"/>
                <a:cs typeface="Barlow"/>
                <a:sym typeface="Barlow"/>
              </a:defRPr>
            </a:lvl4pPr>
            <a:lvl5pPr lvl="4" algn="ctr" rtl="0">
              <a:spcBef>
                <a:spcPts val="0"/>
              </a:spcBef>
              <a:spcAft>
                <a:spcPts val="0"/>
              </a:spcAft>
              <a:buNone/>
              <a:defRPr sz="1400">
                <a:solidFill>
                  <a:schemeClr val="dk1"/>
                </a:solidFill>
                <a:latin typeface="Barlow"/>
                <a:ea typeface="Barlow"/>
                <a:cs typeface="Barlow"/>
                <a:sym typeface="Barlow"/>
              </a:defRPr>
            </a:lvl5pPr>
            <a:lvl6pPr lvl="5" algn="ctr" rtl="0">
              <a:spcBef>
                <a:spcPts val="0"/>
              </a:spcBef>
              <a:spcAft>
                <a:spcPts val="0"/>
              </a:spcAft>
              <a:buNone/>
              <a:defRPr sz="1400">
                <a:solidFill>
                  <a:schemeClr val="dk1"/>
                </a:solidFill>
                <a:latin typeface="Barlow"/>
                <a:ea typeface="Barlow"/>
                <a:cs typeface="Barlow"/>
                <a:sym typeface="Barlow"/>
              </a:defRPr>
            </a:lvl6pPr>
            <a:lvl7pPr lvl="6" algn="ctr" rtl="0">
              <a:spcBef>
                <a:spcPts val="0"/>
              </a:spcBef>
              <a:spcAft>
                <a:spcPts val="0"/>
              </a:spcAft>
              <a:buNone/>
              <a:defRPr sz="1400">
                <a:solidFill>
                  <a:schemeClr val="dk1"/>
                </a:solidFill>
                <a:latin typeface="Barlow"/>
                <a:ea typeface="Barlow"/>
                <a:cs typeface="Barlow"/>
                <a:sym typeface="Barlow"/>
              </a:defRPr>
            </a:lvl7pPr>
            <a:lvl8pPr lvl="7" algn="ctr" rtl="0">
              <a:spcBef>
                <a:spcPts val="0"/>
              </a:spcBef>
              <a:spcAft>
                <a:spcPts val="0"/>
              </a:spcAft>
              <a:buNone/>
              <a:defRPr sz="1400">
                <a:solidFill>
                  <a:schemeClr val="dk1"/>
                </a:solidFill>
                <a:latin typeface="Barlow"/>
                <a:ea typeface="Barlow"/>
                <a:cs typeface="Barlow"/>
                <a:sym typeface="Barlow"/>
              </a:defRPr>
            </a:lvl8pPr>
            <a:lvl9pPr lvl="8" algn="ctr" rtl="0">
              <a:spcBef>
                <a:spcPts val="0"/>
              </a:spcBef>
              <a:spcAft>
                <a:spcPts val="0"/>
              </a:spcAft>
              <a:buNone/>
              <a:defRPr sz="1400">
                <a:solidFill>
                  <a:schemeClr val="dk1"/>
                </a:solidFill>
                <a:latin typeface="Barlow"/>
                <a:ea typeface="Barlow"/>
                <a:cs typeface="Barlow"/>
                <a:sym typeface="Barlow"/>
              </a:defRPr>
            </a:lvl9pPr>
          </a:lstStyle>
          <a:p>
            <a:endParaRPr/>
          </a:p>
        </p:txBody>
      </p:sp>
      <p:sp>
        <p:nvSpPr>
          <p:cNvPr id="130" name="Google Shape;130;p13"/>
          <p:cNvSpPr txBox="1">
            <a:spLocks noGrp="1"/>
          </p:cNvSpPr>
          <p:nvPr>
            <p:ph type="title" idx="9" hasCustomPrompt="1"/>
          </p:nvPr>
        </p:nvSpPr>
        <p:spPr>
          <a:xfrm>
            <a:off x="5560629" y="2785034"/>
            <a:ext cx="1236300" cy="9153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6000">
                <a:solidFill>
                  <a:schemeClr val="lt2"/>
                </a:solidFill>
              </a:defRPr>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131" name="Google Shape;131;p13"/>
          <p:cNvSpPr txBox="1">
            <a:spLocks noGrp="1"/>
          </p:cNvSpPr>
          <p:nvPr>
            <p:ph type="title" idx="13" hasCustomPrompt="1"/>
          </p:nvPr>
        </p:nvSpPr>
        <p:spPr>
          <a:xfrm>
            <a:off x="2347075" y="963175"/>
            <a:ext cx="1236300" cy="9201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60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132" name="Google Shape;132;p13"/>
          <p:cNvSpPr txBox="1">
            <a:spLocks noGrp="1"/>
          </p:cNvSpPr>
          <p:nvPr>
            <p:ph type="title" idx="14" hasCustomPrompt="1"/>
          </p:nvPr>
        </p:nvSpPr>
        <p:spPr>
          <a:xfrm>
            <a:off x="5560626" y="967858"/>
            <a:ext cx="1236300" cy="9201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6000">
                <a:solidFill>
                  <a:schemeClr val="lt1"/>
                </a:solidFill>
              </a:defRPr>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133" name="Google Shape;133;p13"/>
          <p:cNvSpPr txBox="1">
            <a:spLocks noGrp="1"/>
          </p:cNvSpPr>
          <p:nvPr>
            <p:ph type="title" idx="15"/>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34" name="Google Shape;134;p13"/>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13"/>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36" name="Google Shape;136;p13"/>
          <p:cNvCxnSpPr/>
          <p:nvPr/>
        </p:nvCxnSpPr>
        <p:spPr>
          <a:xfrm rot="10800000" flipH="1">
            <a:off x="1819422"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137" name="Google Shape;137;p13"/>
          <p:cNvPicPr preferRelativeResize="0"/>
          <p:nvPr/>
        </p:nvPicPr>
        <p:blipFill>
          <a:blip r:embed="rId2">
            <a:alphaModFix/>
          </a:blip>
          <a:stretch>
            <a:fillRect/>
          </a:stretch>
        </p:blipFill>
        <p:spPr>
          <a:xfrm>
            <a:off x="792572" y="4692957"/>
            <a:ext cx="696402" cy="290401"/>
          </a:xfrm>
          <a:prstGeom prst="rect">
            <a:avLst/>
          </a:prstGeom>
          <a:noFill/>
          <a:ln>
            <a:noFill/>
          </a:ln>
        </p:spPr>
      </p:pic>
      <p:cxnSp>
        <p:nvCxnSpPr>
          <p:cNvPr id="138" name="Google Shape;138;p13"/>
          <p:cNvCxnSpPr/>
          <p:nvPr/>
        </p:nvCxnSpPr>
        <p:spPr>
          <a:xfrm rot="10800000" flipH="1">
            <a:off x="6042547"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139" name="Google Shape;139;p13">
            <a:hlinkClick r:id="" action="ppaction://hlinkshowjump?jump=nextslide"/>
          </p:cNvPr>
          <p:cNvSpPr/>
          <p:nvPr/>
        </p:nvSpPr>
        <p:spPr>
          <a:xfrm rot="5400000" flipH="1">
            <a:off x="8188148"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13">
            <a:hlinkClick r:id="" action="ppaction://hlinkshowjump?jump=previousslide"/>
          </p:cNvPr>
          <p:cNvSpPr/>
          <p:nvPr/>
        </p:nvSpPr>
        <p:spPr>
          <a:xfrm rot="-5400000">
            <a:off x="1620596"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41" name="Google Shape;141;p13"/>
          <p:cNvPicPr preferRelativeResize="0"/>
          <p:nvPr/>
        </p:nvPicPr>
        <p:blipFill rotWithShape="1">
          <a:blip r:embed="rId3">
            <a:alphaModFix/>
          </a:blip>
          <a:srcRect t="16357" b="16357"/>
          <a:stretch/>
        </p:blipFill>
        <p:spPr>
          <a:xfrm>
            <a:off x="4359197" y="4379331"/>
            <a:ext cx="1345649" cy="526550"/>
          </a:xfrm>
          <a:prstGeom prst="rect">
            <a:avLst/>
          </a:prstGeom>
          <a:noFill/>
          <a:ln>
            <a:noFill/>
          </a:ln>
        </p:spPr>
      </p:pic>
      <p:sp>
        <p:nvSpPr>
          <p:cNvPr id="142" name="Google Shape;142;p13"/>
          <p:cNvSpPr txBox="1"/>
          <p:nvPr/>
        </p:nvSpPr>
        <p:spPr>
          <a:xfrm>
            <a:off x="4080259"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1">
  <p:cSld name="TITLE_ONLY_1">
    <p:spTree>
      <p:nvGrpSpPr>
        <p:cNvPr id="1" name="Shape 143"/>
        <p:cNvGrpSpPr/>
        <p:nvPr/>
      </p:nvGrpSpPr>
      <p:grpSpPr>
        <a:xfrm>
          <a:off x="0" y="0"/>
          <a:ext cx="0" cy="0"/>
          <a:chOff x="0" y="0"/>
          <a:chExt cx="0" cy="0"/>
        </a:xfrm>
      </p:grpSpPr>
      <p:sp>
        <p:nvSpPr>
          <p:cNvPr id="144" name="Google Shape;144;p14"/>
          <p:cNvSpPr txBox="1">
            <a:spLocks noGrp="1"/>
          </p:cNvSpPr>
          <p:nvPr>
            <p:ph type="title"/>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45" name="Google Shape;145;p14"/>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46" name="Google Shape;146;p14"/>
          <p:cNvCxnSpPr/>
          <p:nvPr/>
        </p:nvCxnSpPr>
        <p:spPr>
          <a:xfrm rot="10800000" flipH="1">
            <a:off x="1819422"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147" name="Google Shape;147;p14"/>
          <p:cNvPicPr preferRelativeResize="0"/>
          <p:nvPr/>
        </p:nvPicPr>
        <p:blipFill>
          <a:blip r:embed="rId2">
            <a:alphaModFix/>
          </a:blip>
          <a:stretch>
            <a:fillRect/>
          </a:stretch>
        </p:blipFill>
        <p:spPr>
          <a:xfrm>
            <a:off x="792572" y="4692957"/>
            <a:ext cx="696402" cy="290401"/>
          </a:xfrm>
          <a:prstGeom prst="rect">
            <a:avLst/>
          </a:prstGeom>
          <a:noFill/>
          <a:ln>
            <a:noFill/>
          </a:ln>
        </p:spPr>
      </p:pic>
      <p:cxnSp>
        <p:nvCxnSpPr>
          <p:cNvPr id="148" name="Google Shape;148;p14"/>
          <p:cNvCxnSpPr/>
          <p:nvPr/>
        </p:nvCxnSpPr>
        <p:spPr>
          <a:xfrm rot="10800000" flipH="1">
            <a:off x="6042547"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149" name="Google Shape;149;p14">
            <a:hlinkClick r:id="" action="ppaction://hlinkshowjump?jump=nextslide"/>
          </p:cNvPr>
          <p:cNvSpPr/>
          <p:nvPr/>
        </p:nvSpPr>
        <p:spPr>
          <a:xfrm rot="5400000" flipH="1">
            <a:off x="8188148"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4">
            <a:hlinkClick r:id="" action="ppaction://hlinkshowjump?jump=previousslide"/>
          </p:cNvPr>
          <p:cNvSpPr/>
          <p:nvPr/>
        </p:nvSpPr>
        <p:spPr>
          <a:xfrm rot="-5400000">
            <a:off x="1620596"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51" name="Google Shape;151;p14"/>
          <p:cNvPicPr preferRelativeResize="0"/>
          <p:nvPr/>
        </p:nvPicPr>
        <p:blipFill rotWithShape="1">
          <a:blip r:embed="rId3">
            <a:alphaModFix/>
          </a:blip>
          <a:srcRect t="16357" b="16357"/>
          <a:stretch/>
        </p:blipFill>
        <p:spPr>
          <a:xfrm>
            <a:off x="4359197" y="4379331"/>
            <a:ext cx="1345649" cy="526550"/>
          </a:xfrm>
          <a:prstGeom prst="rect">
            <a:avLst/>
          </a:prstGeom>
          <a:noFill/>
          <a:ln>
            <a:noFill/>
          </a:ln>
        </p:spPr>
      </p:pic>
      <p:sp>
        <p:nvSpPr>
          <p:cNvPr id="152" name="Google Shape;152;p14"/>
          <p:cNvSpPr txBox="1"/>
          <p:nvPr/>
        </p:nvSpPr>
        <p:spPr>
          <a:xfrm>
            <a:off x="4080259"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2">
  <p:cSld name="TITLE_ONLY_1_1">
    <p:spTree>
      <p:nvGrpSpPr>
        <p:cNvPr id="1" name="Shape 153"/>
        <p:cNvGrpSpPr/>
        <p:nvPr/>
      </p:nvGrpSpPr>
      <p:grpSpPr>
        <a:xfrm>
          <a:off x="0" y="0"/>
          <a:ext cx="0" cy="0"/>
          <a:chOff x="0" y="0"/>
          <a:chExt cx="0" cy="0"/>
        </a:xfrm>
      </p:grpSpPr>
      <p:sp>
        <p:nvSpPr>
          <p:cNvPr id="154" name="Google Shape;154;p15"/>
          <p:cNvSpPr txBox="1">
            <a:spLocks noGrp="1"/>
          </p:cNvSpPr>
          <p:nvPr>
            <p:ph type="title"/>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55" name="Google Shape;155;p15"/>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5"/>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57" name="Google Shape;157;p15"/>
          <p:cNvCxnSpPr/>
          <p:nvPr/>
        </p:nvCxnSpPr>
        <p:spPr>
          <a:xfrm rot="10800000" flipH="1">
            <a:off x="1819422"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158" name="Google Shape;158;p15"/>
          <p:cNvPicPr preferRelativeResize="0"/>
          <p:nvPr/>
        </p:nvPicPr>
        <p:blipFill>
          <a:blip r:embed="rId2">
            <a:alphaModFix/>
          </a:blip>
          <a:stretch>
            <a:fillRect/>
          </a:stretch>
        </p:blipFill>
        <p:spPr>
          <a:xfrm>
            <a:off x="792572" y="4692957"/>
            <a:ext cx="696402" cy="290401"/>
          </a:xfrm>
          <a:prstGeom prst="rect">
            <a:avLst/>
          </a:prstGeom>
          <a:noFill/>
          <a:ln>
            <a:noFill/>
          </a:ln>
        </p:spPr>
      </p:pic>
      <p:cxnSp>
        <p:nvCxnSpPr>
          <p:cNvPr id="159" name="Google Shape;159;p15"/>
          <p:cNvCxnSpPr/>
          <p:nvPr/>
        </p:nvCxnSpPr>
        <p:spPr>
          <a:xfrm rot="10800000" flipH="1">
            <a:off x="6042547"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160" name="Google Shape;160;p15">
            <a:hlinkClick r:id="" action="ppaction://hlinkshowjump?jump=nextslide"/>
          </p:cNvPr>
          <p:cNvSpPr/>
          <p:nvPr/>
        </p:nvSpPr>
        <p:spPr>
          <a:xfrm rot="5400000" flipH="1">
            <a:off x="8188148"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5">
            <a:hlinkClick r:id="" action="ppaction://hlinkshowjump?jump=previousslide"/>
          </p:cNvPr>
          <p:cNvSpPr/>
          <p:nvPr/>
        </p:nvSpPr>
        <p:spPr>
          <a:xfrm rot="-5400000">
            <a:off x="1620596"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62" name="Google Shape;162;p15"/>
          <p:cNvPicPr preferRelativeResize="0"/>
          <p:nvPr/>
        </p:nvPicPr>
        <p:blipFill rotWithShape="1">
          <a:blip r:embed="rId3">
            <a:alphaModFix/>
          </a:blip>
          <a:srcRect t="16357" b="16357"/>
          <a:stretch/>
        </p:blipFill>
        <p:spPr>
          <a:xfrm>
            <a:off x="4359197" y="4379331"/>
            <a:ext cx="1345649" cy="526550"/>
          </a:xfrm>
          <a:prstGeom prst="rect">
            <a:avLst/>
          </a:prstGeom>
          <a:noFill/>
          <a:ln>
            <a:noFill/>
          </a:ln>
        </p:spPr>
      </p:pic>
      <p:sp>
        <p:nvSpPr>
          <p:cNvPr id="163" name="Google Shape;163;p15"/>
          <p:cNvSpPr txBox="1"/>
          <p:nvPr/>
        </p:nvSpPr>
        <p:spPr>
          <a:xfrm>
            <a:off x="4080259"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3">
  <p:cSld name="TITLE_ONLY_1_1_1">
    <p:spTree>
      <p:nvGrpSpPr>
        <p:cNvPr id="1" name="Shape 164"/>
        <p:cNvGrpSpPr/>
        <p:nvPr/>
      </p:nvGrpSpPr>
      <p:grpSpPr>
        <a:xfrm>
          <a:off x="0" y="0"/>
          <a:ext cx="0" cy="0"/>
          <a:chOff x="0" y="0"/>
          <a:chExt cx="0" cy="0"/>
        </a:xfrm>
      </p:grpSpPr>
      <p:sp>
        <p:nvSpPr>
          <p:cNvPr id="165" name="Google Shape;165;p16"/>
          <p:cNvSpPr txBox="1">
            <a:spLocks noGrp="1"/>
          </p:cNvSpPr>
          <p:nvPr>
            <p:ph type="title"/>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66" name="Google Shape;166;p16"/>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67" name="Google Shape;167;p16"/>
          <p:cNvCxnSpPr/>
          <p:nvPr/>
        </p:nvCxnSpPr>
        <p:spPr>
          <a:xfrm rot="10800000" flipH="1">
            <a:off x="1583084"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168" name="Google Shape;168;p16"/>
          <p:cNvPicPr preferRelativeResize="0"/>
          <p:nvPr/>
        </p:nvPicPr>
        <p:blipFill>
          <a:blip r:embed="rId2">
            <a:alphaModFix/>
          </a:blip>
          <a:stretch>
            <a:fillRect/>
          </a:stretch>
        </p:blipFill>
        <p:spPr>
          <a:xfrm>
            <a:off x="556234" y="4692957"/>
            <a:ext cx="696402" cy="290401"/>
          </a:xfrm>
          <a:prstGeom prst="rect">
            <a:avLst/>
          </a:prstGeom>
          <a:noFill/>
          <a:ln>
            <a:noFill/>
          </a:ln>
        </p:spPr>
      </p:pic>
      <p:cxnSp>
        <p:nvCxnSpPr>
          <p:cNvPr id="169" name="Google Shape;169;p16"/>
          <p:cNvCxnSpPr/>
          <p:nvPr/>
        </p:nvCxnSpPr>
        <p:spPr>
          <a:xfrm rot="10800000" flipH="1">
            <a:off x="5806209"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170" name="Google Shape;170;p16">
            <a:hlinkClick r:id="" action="ppaction://hlinkshowjump?jump=nextslide"/>
          </p:cNvPr>
          <p:cNvSpPr/>
          <p:nvPr/>
        </p:nvSpPr>
        <p:spPr>
          <a:xfrm rot="5400000" flipH="1">
            <a:off x="7951810"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6">
            <a:hlinkClick r:id="" action="ppaction://hlinkshowjump?jump=previousslide"/>
          </p:cNvPr>
          <p:cNvSpPr/>
          <p:nvPr/>
        </p:nvSpPr>
        <p:spPr>
          <a:xfrm rot="-5400000">
            <a:off x="1384259"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72" name="Google Shape;172;p16"/>
          <p:cNvPicPr preferRelativeResize="0"/>
          <p:nvPr/>
        </p:nvPicPr>
        <p:blipFill rotWithShape="1">
          <a:blip r:embed="rId3">
            <a:alphaModFix/>
          </a:blip>
          <a:srcRect t="16357" b="16357"/>
          <a:stretch/>
        </p:blipFill>
        <p:spPr>
          <a:xfrm>
            <a:off x="4122859" y="4379331"/>
            <a:ext cx="1345649" cy="526550"/>
          </a:xfrm>
          <a:prstGeom prst="rect">
            <a:avLst/>
          </a:prstGeom>
          <a:noFill/>
          <a:ln>
            <a:noFill/>
          </a:ln>
        </p:spPr>
      </p:pic>
      <p:sp>
        <p:nvSpPr>
          <p:cNvPr id="173" name="Google Shape;173;p16"/>
          <p:cNvSpPr txBox="1"/>
          <p:nvPr/>
        </p:nvSpPr>
        <p:spPr>
          <a:xfrm>
            <a:off x="3843922"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only 4">
  <p:cSld name="TITLE_ONLY_1_1_1_1">
    <p:spTree>
      <p:nvGrpSpPr>
        <p:cNvPr id="1" name="Shape 174"/>
        <p:cNvGrpSpPr/>
        <p:nvPr/>
      </p:nvGrpSpPr>
      <p:grpSpPr>
        <a:xfrm>
          <a:off x="0" y="0"/>
          <a:ext cx="0" cy="0"/>
          <a:chOff x="0" y="0"/>
          <a:chExt cx="0" cy="0"/>
        </a:xfrm>
      </p:grpSpPr>
      <p:sp>
        <p:nvSpPr>
          <p:cNvPr id="175" name="Google Shape;175;p17"/>
          <p:cNvSpPr/>
          <p:nvPr/>
        </p:nvSpPr>
        <p:spPr>
          <a:xfrm rot="10800000">
            <a:off x="-61714" y="-80486"/>
            <a:ext cx="102086" cy="98519"/>
          </a:xfrm>
          <a:custGeom>
            <a:avLst/>
            <a:gdLst/>
            <a:ahLst/>
            <a:cxnLst/>
            <a:rect l="l" t="t" r="r" b="b"/>
            <a:pathLst>
              <a:path w="1116" h="1077" extrusionOk="0">
                <a:moveTo>
                  <a:pt x="229" y="0"/>
                </a:moveTo>
                <a:cubicBezTo>
                  <a:pt x="178" y="0"/>
                  <a:pt x="128" y="20"/>
                  <a:pt x="88" y="60"/>
                </a:cubicBezTo>
                <a:cubicBezTo>
                  <a:pt x="0" y="139"/>
                  <a:pt x="0" y="271"/>
                  <a:pt x="79" y="350"/>
                </a:cubicBezTo>
                <a:lnTo>
                  <a:pt x="747" y="1017"/>
                </a:lnTo>
                <a:cubicBezTo>
                  <a:pt x="786" y="1057"/>
                  <a:pt x="839" y="1076"/>
                  <a:pt x="892" y="1076"/>
                </a:cubicBezTo>
                <a:cubicBezTo>
                  <a:pt x="945" y="1076"/>
                  <a:pt x="997" y="1057"/>
                  <a:pt x="1037" y="1017"/>
                </a:cubicBezTo>
                <a:cubicBezTo>
                  <a:pt x="1116" y="938"/>
                  <a:pt x="1116" y="806"/>
                  <a:pt x="1037" y="727"/>
                </a:cubicBezTo>
                <a:lnTo>
                  <a:pt x="369" y="60"/>
                </a:lnTo>
                <a:cubicBezTo>
                  <a:pt x="330" y="20"/>
                  <a:pt x="279" y="0"/>
                  <a:pt x="22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7"/>
          <p:cNvSpPr txBox="1">
            <a:spLocks noGrp="1"/>
          </p:cNvSpPr>
          <p:nvPr>
            <p:ph type="title"/>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177" name="Google Shape;177;p17"/>
          <p:cNvGrpSpPr/>
          <p:nvPr/>
        </p:nvGrpSpPr>
        <p:grpSpPr>
          <a:xfrm>
            <a:off x="0" y="0"/>
            <a:ext cx="9143975" cy="5143500"/>
            <a:chOff x="0" y="0"/>
            <a:chExt cx="9143975" cy="5143500"/>
          </a:xfrm>
        </p:grpSpPr>
        <p:sp>
          <p:nvSpPr>
            <p:cNvPr id="178" name="Google Shape;178;p17"/>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17"/>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80" name="Google Shape;180;p17"/>
          <p:cNvCxnSpPr/>
          <p:nvPr/>
        </p:nvCxnSpPr>
        <p:spPr>
          <a:xfrm rot="10800000" flipH="1">
            <a:off x="1786134"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181" name="Google Shape;181;p17"/>
          <p:cNvPicPr preferRelativeResize="0"/>
          <p:nvPr/>
        </p:nvPicPr>
        <p:blipFill>
          <a:blip r:embed="rId2">
            <a:alphaModFix/>
          </a:blip>
          <a:stretch>
            <a:fillRect/>
          </a:stretch>
        </p:blipFill>
        <p:spPr>
          <a:xfrm>
            <a:off x="759284" y="4692957"/>
            <a:ext cx="696402" cy="290401"/>
          </a:xfrm>
          <a:prstGeom prst="rect">
            <a:avLst/>
          </a:prstGeom>
          <a:noFill/>
          <a:ln>
            <a:noFill/>
          </a:ln>
        </p:spPr>
      </p:pic>
      <p:cxnSp>
        <p:nvCxnSpPr>
          <p:cNvPr id="182" name="Google Shape;182;p17"/>
          <p:cNvCxnSpPr/>
          <p:nvPr/>
        </p:nvCxnSpPr>
        <p:spPr>
          <a:xfrm rot="10800000" flipH="1">
            <a:off x="6009259"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183" name="Google Shape;183;p17">
            <a:hlinkClick r:id="" action="ppaction://hlinkshowjump?jump=nextslide"/>
          </p:cNvPr>
          <p:cNvSpPr/>
          <p:nvPr/>
        </p:nvSpPr>
        <p:spPr>
          <a:xfrm rot="5400000" flipH="1">
            <a:off x="8154860"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7">
            <a:hlinkClick r:id="" action="ppaction://hlinkshowjump?jump=previousslide"/>
          </p:cNvPr>
          <p:cNvSpPr/>
          <p:nvPr/>
        </p:nvSpPr>
        <p:spPr>
          <a:xfrm rot="-5400000">
            <a:off x="1587309"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85" name="Google Shape;185;p17"/>
          <p:cNvPicPr preferRelativeResize="0"/>
          <p:nvPr/>
        </p:nvPicPr>
        <p:blipFill rotWithShape="1">
          <a:blip r:embed="rId3">
            <a:alphaModFix/>
          </a:blip>
          <a:srcRect t="16357" b="16357"/>
          <a:stretch/>
        </p:blipFill>
        <p:spPr>
          <a:xfrm>
            <a:off x="4325909" y="4379331"/>
            <a:ext cx="1345649" cy="526550"/>
          </a:xfrm>
          <a:prstGeom prst="rect">
            <a:avLst/>
          </a:prstGeom>
          <a:noFill/>
          <a:ln>
            <a:noFill/>
          </a:ln>
        </p:spPr>
      </p:pic>
      <p:sp>
        <p:nvSpPr>
          <p:cNvPr id="186" name="Google Shape;186;p17"/>
          <p:cNvSpPr txBox="1"/>
          <p:nvPr/>
        </p:nvSpPr>
        <p:spPr>
          <a:xfrm>
            <a:off x="4046972"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5">
  <p:cSld name="TITLE_ONLY_1_1_1_1_1">
    <p:spTree>
      <p:nvGrpSpPr>
        <p:cNvPr id="1" name="Shape 187"/>
        <p:cNvGrpSpPr/>
        <p:nvPr/>
      </p:nvGrpSpPr>
      <p:grpSpPr>
        <a:xfrm>
          <a:off x="0" y="0"/>
          <a:ext cx="0" cy="0"/>
          <a:chOff x="0" y="0"/>
          <a:chExt cx="0" cy="0"/>
        </a:xfrm>
      </p:grpSpPr>
      <p:sp>
        <p:nvSpPr>
          <p:cNvPr id="188" name="Google Shape;188;p18"/>
          <p:cNvSpPr txBox="1">
            <a:spLocks noGrp="1"/>
          </p:cNvSpPr>
          <p:nvPr>
            <p:ph type="title"/>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89" name="Google Shape;189;p18"/>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0" name="Google Shape;190;p18"/>
          <p:cNvCxnSpPr/>
          <p:nvPr/>
        </p:nvCxnSpPr>
        <p:spPr>
          <a:xfrm rot="10800000" flipH="1">
            <a:off x="2118234"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191" name="Google Shape;191;p18"/>
          <p:cNvPicPr preferRelativeResize="0"/>
          <p:nvPr/>
        </p:nvPicPr>
        <p:blipFill>
          <a:blip r:embed="rId2">
            <a:alphaModFix/>
          </a:blip>
          <a:stretch>
            <a:fillRect/>
          </a:stretch>
        </p:blipFill>
        <p:spPr>
          <a:xfrm>
            <a:off x="1091384" y="4692957"/>
            <a:ext cx="696402" cy="290401"/>
          </a:xfrm>
          <a:prstGeom prst="rect">
            <a:avLst/>
          </a:prstGeom>
          <a:noFill/>
          <a:ln>
            <a:noFill/>
          </a:ln>
        </p:spPr>
      </p:pic>
      <p:cxnSp>
        <p:nvCxnSpPr>
          <p:cNvPr id="192" name="Google Shape;192;p18"/>
          <p:cNvCxnSpPr/>
          <p:nvPr/>
        </p:nvCxnSpPr>
        <p:spPr>
          <a:xfrm rot="10800000" flipH="1">
            <a:off x="6341359"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193" name="Google Shape;193;p18">
            <a:hlinkClick r:id="" action="ppaction://hlinkshowjump?jump=nextslide"/>
          </p:cNvPr>
          <p:cNvSpPr/>
          <p:nvPr/>
        </p:nvSpPr>
        <p:spPr>
          <a:xfrm rot="5400000" flipH="1">
            <a:off x="8486960"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8">
            <a:hlinkClick r:id="" action="ppaction://hlinkshowjump?jump=previousslide"/>
          </p:cNvPr>
          <p:cNvSpPr/>
          <p:nvPr/>
        </p:nvSpPr>
        <p:spPr>
          <a:xfrm rot="-5400000">
            <a:off x="1919409"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95" name="Google Shape;195;p18"/>
          <p:cNvPicPr preferRelativeResize="0"/>
          <p:nvPr/>
        </p:nvPicPr>
        <p:blipFill rotWithShape="1">
          <a:blip r:embed="rId3">
            <a:alphaModFix/>
          </a:blip>
          <a:srcRect t="16357" b="16357"/>
          <a:stretch/>
        </p:blipFill>
        <p:spPr>
          <a:xfrm>
            <a:off x="4658009" y="4379331"/>
            <a:ext cx="1345649" cy="526550"/>
          </a:xfrm>
          <a:prstGeom prst="rect">
            <a:avLst/>
          </a:prstGeom>
          <a:noFill/>
          <a:ln>
            <a:noFill/>
          </a:ln>
        </p:spPr>
      </p:pic>
      <p:sp>
        <p:nvSpPr>
          <p:cNvPr id="196" name="Google Shape;196;p18"/>
          <p:cNvSpPr txBox="1"/>
          <p:nvPr/>
        </p:nvSpPr>
        <p:spPr>
          <a:xfrm>
            <a:off x="4379072"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6">
  <p:cSld name="TITLE_ONLY_1_1_1_1_1_2">
    <p:spTree>
      <p:nvGrpSpPr>
        <p:cNvPr id="1" name="Shape 197"/>
        <p:cNvGrpSpPr/>
        <p:nvPr/>
      </p:nvGrpSpPr>
      <p:grpSpPr>
        <a:xfrm>
          <a:off x="0" y="0"/>
          <a:ext cx="0" cy="0"/>
          <a:chOff x="0" y="0"/>
          <a:chExt cx="0" cy="0"/>
        </a:xfrm>
      </p:grpSpPr>
      <p:sp>
        <p:nvSpPr>
          <p:cNvPr id="198" name="Google Shape;198;p19"/>
          <p:cNvSpPr txBox="1">
            <a:spLocks noGrp="1"/>
          </p:cNvSpPr>
          <p:nvPr>
            <p:ph type="title"/>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99" name="Google Shape;199;p19"/>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00" name="Google Shape;200;p19"/>
          <p:cNvCxnSpPr/>
          <p:nvPr/>
        </p:nvCxnSpPr>
        <p:spPr>
          <a:xfrm rot="10800000" flipH="1">
            <a:off x="2155347"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201" name="Google Shape;201;p19"/>
          <p:cNvPicPr preferRelativeResize="0"/>
          <p:nvPr/>
        </p:nvPicPr>
        <p:blipFill>
          <a:blip r:embed="rId2">
            <a:alphaModFix/>
          </a:blip>
          <a:stretch>
            <a:fillRect/>
          </a:stretch>
        </p:blipFill>
        <p:spPr>
          <a:xfrm>
            <a:off x="1128497" y="4692957"/>
            <a:ext cx="696402" cy="290401"/>
          </a:xfrm>
          <a:prstGeom prst="rect">
            <a:avLst/>
          </a:prstGeom>
          <a:noFill/>
          <a:ln>
            <a:noFill/>
          </a:ln>
        </p:spPr>
      </p:pic>
      <p:cxnSp>
        <p:nvCxnSpPr>
          <p:cNvPr id="202" name="Google Shape;202;p19"/>
          <p:cNvCxnSpPr/>
          <p:nvPr/>
        </p:nvCxnSpPr>
        <p:spPr>
          <a:xfrm rot="10800000" flipH="1">
            <a:off x="6378472"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203" name="Google Shape;203;p19">
            <a:hlinkClick r:id="" action="ppaction://hlinkshowjump?jump=nextslide"/>
          </p:cNvPr>
          <p:cNvSpPr/>
          <p:nvPr/>
        </p:nvSpPr>
        <p:spPr>
          <a:xfrm rot="5400000" flipH="1">
            <a:off x="8524073"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19">
            <a:hlinkClick r:id="" action="ppaction://hlinkshowjump?jump=previousslide"/>
          </p:cNvPr>
          <p:cNvSpPr/>
          <p:nvPr/>
        </p:nvSpPr>
        <p:spPr>
          <a:xfrm rot="-5400000">
            <a:off x="1956521"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05" name="Google Shape;205;p19"/>
          <p:cNvPicPr preferRelativeResize="0"/>
          <p:nvPr/>
        </p:nvPicPr>
        <p:blipFill rotWithShape="1">
          <a:blip r:embed="rId3">
            <a:alphaModFix/>
          </a:blip>
          <a:srcRect t="16357" b="16357"/>
          <a:stretch/>
        </p:blipFill>
        <p:spPr>
          <a:xfrm>
            <a:off x="4695122" y="4379331"/>
            <a:ext cx="1345649" cy="526550"/>
          </a:xfrm>
          <a:prstGeom prst="rect">
            <a:avLst/>
          </a:prstGeom>
          <a:noFill/>
          <a:ln>
            <a:noFill/>
          </a:ln>
        </p:spPr>
      </p:pic>
      <p:sp>
        <p:nvSpPr>
          <p:cNvPr id="206" name="Google Shape;206;p19"/>
          <p:cNvSpPr txBox="1"/>
          <p:nvPr/>
        </p:nvSpPr>
        <p:spPr>
          <a:xfrm>
            <a:off x="4416184"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7">
  <p:cSld name="TITLE_ONLY_1_1_1_1_1_1">
    <p:spTree>
      <p:nvGrpSpPr>
        <p:cNvPr id="1" name="Shape 207"/>
        <p:cNvGrpSpPr/>
        <p:nvPr/>
      </p:nvGrpSpPr>
      <p:grpSpPr>
        <a:xfrm>
          <a:off x="0" y="0"/>
          <a:ext cx="0" cy="0"/>
          <a:chOff x="0" y="0"/>
          <a:chExt cx="0" cy="0"/>
        </a:xfrm>
      </p:grpSpPr>
      <p:sp>
        <p:nvSpPr>
          <p:cNvPr id="208" name="Google Shape;208;p20"/>
          <p:cNvSpPr txBox="1">
            <a:spLocks noGrp="1"/>
          </p:cNvSpPr>
          <p:nvPr>
            <p:ph type="title"/>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09" name="Google Shape;209;p20"/>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10" name="Google Shape;210;p20"/>
          <p:cNvCxnSpPr/>
          <p:nvPr/>
        </p:nvCxnSpPr>
        <p:spPr>
          <a:xfrm rot="10800000" flipH="1">
            <a:off x="1486434" y="4821525"/>
            <a:ext cx="2078400" cy="8400"/>
          </a:xfrm>
          <a:prstGeom prst="straightConnector1">
            <a:avLst/>
          </a:prstGeom>
          <a:noFill/>
          <a:ln w="9525" cap="flat" cmpd="sng">
            <a:solidFill>
              <a:schemeClr val="lt1"/>
            </a:solidFill>
            <a:prstDash val="solid"/>
            <a:round/>
            <a:headEnd type="none" w="med" len="med"/>
            <a:tailEnd type="none" w="med" len="med"/>
          </a:ln>
        </p:spPr>
      </p:cxnSp>
      <p:pic>
        <p:nvPicPr>
          <p:cNvPr id="211" name="Google Shape;211;p20"/>
          <p:cNvPicPr preferRelativeResize="0"/>
          <p:nvPr/>
        </p:nvPicPr>
        <p:blipFill>
          <a:blip r:embed="rId2">
            <a:alphaModFix/>
          </a:blip>
          <a:stretch>
            <a:fillRect/>
          </a:stretch>
        </p:blipFill>
        <p:spPr>
          <a:xfrm>
            <a:off x="459584" y="4696882"/>
            <a:ext cx="696402" cy="290401"/>
          </a:xfrm>
          <a:prstGeom prst="rect">
            <a:avLst/>
          </a:prstGeom>
          <a:noFill/>
          <a:ln>
            <a:noFill/>
          </a:ln>
        </p:spPr>
      </p:pic>
      <p:cxnSp>
        <p:nvCxnSpPr>
          <p:cNvPr id="212" name="Google Shape;212;p20"/>
          <p:cNvCxnSpPr/>
          <p:nvPr/>
        </p:nvCxnSpPr>
        <p:spPr>
          <a:xfrm rot="10800000" flipH="1">
            <a:off x="5709559" y="4821525"/>
            <a:ext cx="2078400" cy="8400"/>
          </a:xfrm>
          <a:prstGeom prst="straightConnector1">
            <a:avLst/>
          </a:prstGeom>
          <a:noFill/>
          <a:ln w="9525" cap="flat" cmpd="sng">
            <a:solidFill>
              <a:schemeClr val="lt1"/>
            </a:solidFill>
            <a:prstDash val="solid"/>
            <a:round/>
            <a:headEnd type="none" w="med" len="med"/>
            <a:tailEnd type="none" w="med" len="med"/>
          </a:ln>
        </p:spPr>
      </p:cxnSp>
      <p:sp>
        <p:nvSpPr>
          <p:cNvPr id="213" name="Google Shape;213;p20">
            <a:hlinkClick r:id="" action="ppaction://hlinkshowjump?jump=nextslide"/>
          </p:cNvPr>
          <p:cNvSpPr/>
          <p:nvPr/>
        </p:nvSpPr>
        <p:spPr>
          <a:xfrm rot="5400000" flipH="1">
            <a:off x="7855160" y="4772025"/>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20">
            <a:hlinkClick r:id="" action="ppaction://hlinkshowjump?jump=previousslide"/>
          </p:cNvPr>
          <p:cNvSpPr/>
          <p:nvPr/>
        </p:nvSpPr>
        <p:spPr>
          <a:xfrm rot="-5400000">
            <a:off x="1287609" y="4773225"/>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15" name="Google Shape;215;p20"/>
          <p:cNvPicPr preferRelativeResize="0"/>
          <p:nvPr/>
        </p:nvPicPr>
        <p:blipFill rotWithShape="1">
          <a:blip r:embed="rId3">
            <a:alphaModFix/>
          </a:blip>
          <a:srcRect t="16357" b="16357"/>
          <a:stretch/>
        </p:blipFill>
        <p:spPr>
          <a:xfrm>
            <a:off x="4026209" y="4383256"/>
            <a:ext cx="1345649" cy="526550"/>
          </a:xfrm>
          <a:prstGeom prst="rect">
            <a:avLst/>
          </a:prstGeom>
          <a:noFill/>
          <a:ln>
            <a:noFill/>
          </a:ln>
        </p:spPr>
      </p:pic>
      <p:sp>
        <p:nvSpPr>
          <p:cNvPr id="216" name="Google Shape;216;p20"/>
          <p:cNvSpPr txBox="1"/>
          <p:nvPr/>
        </p:nvSpPr>
        <p:spPr>
          <a:xfrm>
            <a:off x="3747272" y="4824325"/>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9">
  <p:cSld name="TITLE_ONLY_1_1_1_1_1_1_1_1">
    <p:spTree>
      <p:nvGrpSpPr>
        <p:cNvPr id="1" name="Shape 227"/>
        <p:cNvGrpSpPr/>
        <p:nvPr/>
      </p:nvGrpSpPr>
      <p:grpSpPr>
        <a:xfrm>
          <a:off x="0" y="0"/>
          <a:ext cx="0" cy="0"/>
          <a:chOff x="0" y="0"/>
          <a:chExt cx="0" cy="0"/>
        </a:xfrm>
      </p:grpSpPr>
      <p:sp>
        <p:nvSpPr>
          <p:cNvPr id="228" name="Google Shape;228;p22"/>
          <p:cNvSpPr txBox="1">
            <a:spLocks noGrp="1"/>
          </p:cNvSpPr>
          <p:nvPr>
            <p:ph type="title"/>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229" name="Google Shape;229;p22"/>
          <p:cNvGrpSpPr/>
          <p:nvPr/>
        </p:nvGrpSpPr>
        <p:grpSpPr>
          <a:xfrm>
            <a:off x="0" y="0"/>
            <a:ext cx="9143975" cy="5143500"/>
            <a:chOff x="0" y="0"/>
            <a:chExt cx="9143975" cy="5143500"/>
          </a:xfrm>
        </p:grpSpPr>
        <p:sp>
          <p:nvSpPr>
            <p:cNvPr id="230" name="Google Shape;230;p22"/>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22"/>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232" name="Google Shape;232;p22"/>
          <p:cNvCxnSpPr/>
          <p:nvPr/>
        </p:nvCxnSpPr>
        <p:spPr>
          <a:xfrm rot="10800000" flipH="1">
            <a:off x="1819422"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233" name="Google Shape;233;p22"/>
          <p:cNvPicPr preferRelativeResize="0"/>
          <p:nvPr/>
        </p:nvPicPr>
        <p:blipFill>
          <a:blip r:embed="rId2">
            <a:alphaModFix/>
          </a:blip>
          <a:stretch>
            <a:fillRect/>
          </a:stretch>
        </p:blipFill>
        <p:spPr>
          <a:xfrm>
            <a:off x="792572" y="4692957"/>
            <a:ext cx="696402" cy="290401"/>
          </a:xfrm>
          <a:prstGeom prst="rect">
            <a:avLst/>
          </a:prstGeom>
          <a:noFill/>
          <a:ln>
            <a:noFill/>
          </a:ln>
        </p:spPr>
      </p:pic>
      <p:cxnSp>
        <p:nvCxnSpPr>
          <p:cNvPr id="234" name="Google Shape;234;p22"/>
          <p:cNvCxnSpPr/>
          <p:nvPr/>
        </p:nvCxnSpPr>
        <p:spPr>
          <a:xfrm rot="10800000" flipH="1">
            <a:off x="6042547"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235" name="Google Shape;235;p22">
            <a:hlinkClick r:id="" action="ppaction://hlinkshowjump?jump=nextslide"/>
          </p:cNvPr>
          <p:cNvSpPr/>
          <p:nvPr/>
        </p:nvSpPr>
        <p:spPr>
          <a:xfrm rot="5400000" flipH="1">
            <a:off x="8188148"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22">
            <a:hlinkClick r:id="" action="ppaction://hlinkshowjump?jump=previousslide"/>
          </p:cNvPr>
          <p:cNvSpPr/>
          <p:nvPr/>
        </p:nvSpPr>
        <p:spPr>
          <a:xfrm rot="-5400000">
            <a:off x="1620596"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37" name="Google Shape;237;p22"/>
          <p:cNvPicPr preferRelativeResize="0"/>
          <p:nvPr/>
        </p:nvPicPr>
        <p:blipFill rotWithShape="1">
          <a:blip r:embed="rId3">
            <a:alphaModFix/>
          </a:blip>
          <a:srcRect t="16357" b="16357"/>
          <a:stretch/>
        </p:blipFill>
        <p:spPr>
          <a:xfrm>
            <a:off x="4359197" y="4379331"/>
            <a:ext cx="1345649" cy="526550"/>
          </a:xfrm>
          <a:prstGeom prst="rect">
            <a:avLst/>
          </a:prstGeom>
          <a:noFill/>
          <a:ln>
            <a:noFill/>
          </a:ln>
        </p:spPr>
      </p:pic>
      <p:sp>
        <p:nvSpPr>
          <p:cNvPr id="238" name="Google Shape;238;p22"/>
          <p:cNvSpPr txBox="1"/>
          <p:nvPr/>
        </p:nvSpPr>
        <p:spPr>
          <a:xfrm>
            <a:off x="4080259"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sp>
        <p:nvSpPr>
          <p:cNvPr id="20" name="Google Shape;20;p3"/>
          <p:cNvSpPr txBox="1">
            <a:spLocks noGrp="1"/>
          </p:cNvSpPr>
          <p:nvPr>
            <p:ph type="title"/>
          </p:nvPr>
        </p:nvSpPr>
        <p:spPr>
          <a:xfrm>
            <a:off x="4417825" y="2356375"/>
            <a:ext cx="3447900" cy="811200"/>
          </a:xfrm>
          <a:prstGeom prst="rect">
            <a:avLst/>
          </a:prstGeom>
        </p:spPr>
        <p:txBody>
          <a:bodyPr spcFirstLastPara="1" wrap="square" lIns="91425" tIns="91425" rIns="91425" bIns="91425" anchor="t" anchorCtr="0">
            <a:noAutofit/>
          </a:bodyPr>
          <a:lstStyle>
            <a:lvl1pPr lvl="0" rtl="0">
              <a:spcBef>
                <a:spcPts val="0"/>
              </a:spcBef>
              <a:spcAft>
                <a:spcPts val="0"/>
              </a:spcAft>
              <a:buSzPts val="4200"/>
              <a:buNone/>
              <a:defRPr sz="4000"/>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a:endParaRPr/>
          </a:p>
        </p:txBody>
      </p:sp>
      <p:sp>
        <p:nvSpPr>
          <p:cNvPr id="21" name="Google Shape;21;p3"/>
          <p:cNvSpPr txBox="1">
            <a:spLocks noGrp="1"/>
          </p:cNvSpPr>
          <p:nvPr>
            <p:ph type="subTitle" idx="1"/>
          </p:nvPr>
        </p:nvSpPr>
        <p:spPr>
          <a:xfrm>
            <a:off x="4696375" y="3067600"/>
            <a:ext cx="2890800" cy="6198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2100"/>
              <a:buFont typeface="Roboto Slab Light"/>
              <a:buNone/>
              <a:defRPr sz="1600">
                <a:solidFill>
                  <a:schemeClr val="dk1"/>
                </a:solidFill>
                <a:latin typeface="Barlow"/>
                <a:ea typeface="Barlow"/>
                <a:cs typeface="Barlow"/>
                <a:sym typeface="Barlow"/>
              </a:defRPr>
            </a:lvl1pPr>
            <a:lvl2pPr lvl="1" rtl="0">
              <a:lnSpc>
                <a:spcPct val="100000"/>
              </a:lnSpc>
              <a:spcBef>
                <a:spcPts val="0"/>
              </a:spcBef>
              <a:spcAft>
                <a:spcPts val="0"/>
              </a:spcAft>
              <a:buClr>
                <a:schemeClr val="lt1"/>
              </a:buClr>
              <a:buSzPts val="2100"/>
              <a:buFont typeface="Roboto Slab Light"/>
              <a:buNone/>
              <a:defRPr sz="2100">
                <a:solidFill>
                  <a:schemeClr val="lt1"/>
                </a:solidFill>
                <a:latin typeface="Roboto Slab Light"/>
                <a:ea typeface="Roboto Slab Light"/>
                <a:cs typeface="Roboto Slab Light"/>
                <a:sym typeface="Roboto Slab Light"/>
              </a:defRPr>
            </a:lvl2pPr>
            <a:lvl3pPr lvl="2" rtl="0">
              <a:lnSpc>
                <a:spcPct val="100000"/>
              </a:lnSpc>
              <a:spcBef>
                <a:spcPts val="0"/>
              </a:spcBef>
              <a:spcAft>
                <a:spcPts val="0"/>
              </a:spcAft>
              <a:buClr>
                <a:schemeClr val="lt1"/>
              </a:buClr>
              <a:buSzPts val="2100"/>
              <a:buFont typeface="Roboto Slab Light"/>
              <a:buNone/>
              <a:defRPr sz="2100">
                <a:solidFill>
                  <a:schemeClr val="lt1"/>
                </a:solidFill>
                <a:latin typeface="Roboto Slab Light"/>
                <a:ea typeface="Roboto Slab Light"/>
                <a:cs typeface="Roboto Slab Light"/>
                <a:sym typeface="Roboto Slab Light"/>
              </a:defRPr>
            </a:lvl3pPr>
            <a:lvl4pPr lvl="3" rtl="0">
              <a:lnSpc>
                <a:spcPct val="100000"/>
              </a:lnSpc>
              <a:spcBef>
                <a:spcPts val="0"/>
              </a:spcBef>
              <a:spcAft>
                <a:spcPts val="0"/>
              </a:spcAft>
              <a:buClr>
                <a:schemeClr val="lt1"/>
              </a:buClr>
              <a:buSzPts val="2100"/>
              <a:buFont typeface="Roboto Slab Light"/>
              <a:buNone/>
              <a:defRPr sz="2100">
                <a:solidFill>
                  <a:schemeClr val="lt1"/>
                </a:solidFill>
                <a:latin typeface="Roboto Slab Light"/>
                <a:ea typeface="Roboto Slab Light"/>
                <a:cs typeface="Roboto Slab Light"/>
                <a:sym typeface="Roboto Slab Light"/>
              </a:defRPr>
            </a:lvl4pPr>
            <a:lvl5pPr lvl="4" rtl="0">
              <a:lnSpc>
                <a:spcPct val="100000"/>
              </a:lnSpc>
              <a:spcBef>
                <a:spcPts val="0"/>
              </a:spcBef>
              <a:spcAft>
                <a:spcPts val="0"/>
              </a:spcAft>
              <a:buClr>
                <a:schemeClr val="lt1"/>
              </a:buClr>
              <a:buSzPts val="2100"/>
              <a:buFont typeface="Roboto Slab Light"/>
              <a:buNone/>
              <a:defRPr sz="2100">
                <a:solidFill>
                  <a:schemeClr val="lt1"/>
                </a:solidFill>
                <a:latin typeface="Roboto Slab Light"/>
                <a:ea typeface="Roboto Slab Light"/>
                <a:cs typeface="Roboto Slab Light"/>
                <a:sym typeface="Roboto Slab Light"/>
              </a:defRPr>
            </a:lvl5pPr>
            <a:lvl6pPr lvl="5" rtl="0">
              <a:lnSpc>
                <a:spcPct val="100000"/>
              </a:lnSpc>
              <a:spcBef>
                <a:spcPts val="0"/>
              </a:spcBef>
              <a:spcAft>
                <a:spcPts val="0"/>
              </a:spcAft>
              <a:buClr>
                <a:schemeClr val="lt1"/>
              </a:buClr>
              <a:buSzPts val="2100"/>
              <a:buFont typeface="Roboto Slab Light"/>
              <a:buNone/>
              <a:defRPr sz="2100">
                <a:solidFill>
                  <a:schemeClr val="lt1"/>
                </a:solidFill>
                <a:latin typeface="Roboto Slab Light"/>
                <a:ea typeface="Roboto Slab Light"/>
                <a:cs typeface="Roboto Slab Light"/>
                <a:sym typeface="Roboto Slab Light"/>
              </a:defRPr>
            </a:lvl6pPr>
            <a:lvl7pPr lvl="6" rtl="0">
              <a:lnSpc>
                <a:spcPct val="100000"/>
              </a:lnSpc>
              <a:spcBef>
                <a:spcPts val="0"/>
              </a:spcBef>
              <a:spcAft>
                <a:spcPts val="0"/>
              </a:spcAft>
              <a:buClr>
                <a:schemeClr val="lt1"/>
              </a:buClr>
              <a:buSzPts val="2100"/>
              <a:buFont typeface="Roboto Slab Light"/>
              <a:buNone/>
              <a:defRPr sz="2100">
                <a:solidFill>
                  <a:schemeClr val="lt1"/>
                </a:solidFill>
                <a:latin typeface="Roboto Slab Light"/>
                <a:ea typeface="Roboto Slab Light"/>
                <a:cs typeface="Roboto Slab Light"/>
                <a:sym typeface="Roboto Slab Light"/>
              </a:defRPr>
            </a:lvl7pPr>
            <a:lvl8pPr lvl="7" rtl="0">
              <a:lnSpc>
                <a:spcPct val="100000"/>
              </a:lnSpc>
              <a:spcBef>
                <a:spcPts val="0"/>
              </a:spcBef>
              <a:spcAft>
                <a:spcPts val="0"/>
              </a:spcAft>
              <a:buClr>
                <a:schemeClr val="lt1"/>
              </a:buClr>
              <a:buSzPts val="2100"/>
              <a:buFont typeface="Roboto Slab Light"/>
              <a:buNone/>
              <a:defRPr sz="2100">
                <a:solidFill>
                  <a:schemeClr val="lt1"/>
                </a:solidFill>
                <a:latin typeface="Roboto Slab Light"/>
                <a:ea typeface="Roboto Slab Light"/>
                <a:cs typeface="Roboto Slab Light"/>
                <a:sym typeface="Roboto Slab Light"/>
              </a:defRPr>
            </a:lvl8pPr>
            <a:lvl9pPr lvl="8" rtl="0">
              <a:lnSpc>
                <a:spcPct val="100000"/>
              </a:lnSpc>
              <a:spcBef>
                <a:spcPts val="0"/>
              </a:spcBef>
              <a:spcAft>
                <a:spcPts val="0"/>
              </a:spcAft>
              <a:buClr>
                <a:schemeClr val="lt1"/>
              </a:buClr>
              <a:buSzPts val="2100"/>
              <a:buFont typeface="Roboto Slab Light"/>
              <a:buNone/>
              <a:defRPr sz="2100">
                <a:solidFill>
                  <a:schemeClr val="lt1"/>
                </a:solidFill>
                <a:latin typeface="Roboto Slab Light"/>
                <a:ea typeface="Roboto Slab Light"/>
                <a:cs typeface="Roboto Slab Light"/>
                <a:sym typeface="Roboto Slab Light"/>
              </a:defRPr>
            </a:lvl9pPr>
          </a:lstStyle>
          <a:p>
            <a:endParaRPr/>
          </a:p>
        </p:txBody>
      </p:sp>
      <p:sp>
        <p:nvSpPr>
          <p:cNvPr id="22" name="Google Shape;22;p3"/>
          <p:cNvSpPr txBox="1">
            <a:spLocks noGrp="1"/>
          </p:cNvSpPr>
          <p:nvPr>
            <p:ph type="title" idx="2" hasCustomPrompt="1"/>
          </p:nvPr>
        </p:nvSpPr>
        <p:spPr>
          <a:xfrm>
            <a:off x="5077225" y="1039012"/>
            <a:ext cx="2129100" cy="1400700"/>
          </a:xfrm>
          <a:prstGeom prst="rect">
            <a:avLst/>
          </a:prstGeom>
        </p:spPr>
        <p:txBody>
          <a:bodyPr spcFirstLastPara="1" wrap="square" lIns="91425" tIns="91425" rIns="91425" bIns="91425" anchor="t" anchorCtr="0">
            <a:noAutofit/>
          </a:bodyPr>
          <a:lstStyle>
            <a:lvl1pPr lvl="0" rtl="0">
              <a:spcBef>
                <a:spcPts val="0"/>
              </a:spcBef>
              <a:spcAft>
                <a:spcPts val="0"/>
              </a:spcAft>
              <a:buSzPts val="12000"/>
              <a:buNone/>
              <a:defRPr sz="9600"/>
            </a:lvl1pPr>
            <a:lvl2pPr lvl="1" rtl="0">
              <a:spcBef>
                <a:spcPts val="0"/>
              </a:spcBef>
              <a:spcAft>
                <a:spcPts val="0"/>
              </a:spcAft>
              <a:buSzPts val="12000"/>
              <a:buNone/>
              <a:defRPr sz="12000"/>
            </a:lvl2pPr>
            <a:lvl3pPr lvl="2" rtl="0">
              <a:spcBef>
                <a:spcPts val="0"/>
              </a:spcBef>
              <a:spcAft>
                <a:spcPts val="0"/>
              </a:spcAft>
              <a:buSzPts val="12000"/>
              <a:buNone/>
              <a:defRPr sz="12000"/>
            </a:lvl3pPr>
            <a:lvl4pPr lvl="3" rtl="0">
              <a:spcBef>
                <a:spcPts val="0"/>
              </a:spcBef>
              <a:spcAft>
                <a:spcPts val="0"/>
              </a:spcAft>
              <a:buSzPts val="12000"/>
              <a:buNone/>
              <a:defRPr sz="12000"/>
            </a:lvl4pPr>
            <a:lvl5pPr lvl="4" rtl="0">
              <a:spcBef>
                <a:spcPts val="0"/>
              </a:spcBef>
              <a:spcAft>
                <a:spcPts val="0"/>
              </a:spcAft>
              <a:buSzPts val="12000"/>
              <a:buNone/>
              <a:defRPr sz="12000"/>
            </a:lvl5pPr>
            <a:lvl6pPr lvl="5" rtl="0">
              <a:spcBef>
                <a:spcPts val="0"/>
              </a:spcBef>
              <a:spcAft>
                <a:spcPts val="0"/>
              </a:spcAft>
              <a:buSzPts val="12000"/>
              <a:buNone/>
              <a:defRPr sz="12000"/>
            </a:lvl6pPr>
            <a:lvl7pPr lvl="6" rtl="0">
              <a:spcBef>
                <a:spcPts val="0"/>
              </a:spcBef>
              <a:spcAft>
                <a:spcPts val="0"/>
              </a:spcAft>
              <a:buSzPts val="12000"/>
              <a:buNone/>
              <a:defRPr sz="12000"/>
            </a:lvl7pPr>
            <a:lvl8pPr lvl="7" rtl="0">
              <a:spcBef>
                <a:spcPts val="0"/>
              </a:spcBef>
              <a:spcAft>
                <a:spcPts val="0"/>
              </a:spcAft>
              <a:buSzPts val="12000"/>
              <a:buNone/>
              <a:defRPr sz="12000"/>
            </a:lvl8pPr>
            <a:lvl9pPr lvl="8" rtl="0">
              <a:spcBef>
                <a:spcPts val="0"/>
              </a:spcBef>
              <a:spcAft>
                <a:spcPts val="0"/>
              </a:spcAft>
              <a:buSzPts val="12000"/>
              <a:buNone/>
              <a:defRPr sz="12000"/>
            </a:lvl9pPr>
          </a:lstStyle>
          <a:p>
            <a:r>
              <a:t>xx%</a:t>
            </a:r>
          </a:p>
        </p:txBody>
      </p:sp>
      <p:sp>
        <p:nvSpPr>
          <p:cNvPr id="23" name="Google Shape;23;p3"/>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4" name="Google Shape;24;p3"/>
          <p:cNvCxnSpPr/>
          <p:nvPr/>
        </p:nvCxnSpPr>
        <p:spPr>
          <a:xfrm rot="10800000" flipH="1">
            <a:off x="1425100"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25" name="Google Shape;25;p3"/>
          <p:cNvPicPr preferRelativeResize="0"/>
          <p:nvPr/>
        </p:nvPicPr>
        <p:blipFill>
          <a:blip r:embed="rId2">
            <a:alphaModFix/>
          </a:blip>
          <a:stretch>
            <a:fillRect/>
          </a:stretch>
        </p:blipFill>
        <p:spPr>
          <a:xfrm>
            <a:off x="398250" y="4692957"/>
            <a:ext cx="696402" cy="290401"/>
          </a:xfrm>
          <a:prstGeom prst="rect">
            <a:avLst/>
          </a:prstGeom>
          <a:noFill/>
          <a:ln>
            <a:noFill/>
          </a:ln>
        </p:spPr>
      </p:pic>
      <p:cxnSp>
        <p:nvCxnSpPr>
          <p:cNvPr id="26" name="Google Shape;26;p3"/>
          <p:cNvCxnSpPr/>
          <p:nvPr/>
        </p:nvCxnSpPr>
        <p:spPr>
          <a:xfrm rot="10800000" flipH="1">
            <a:off x="5648225"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27" name="Google Shape;27;p3">
            <a:hlinkClick r:id="" action="ppaction://hlinkshowjump?jump=nextslide"/>
          </p:cNvPr>
          <p:cNvSpPr/>
          <p:nvPr/>
        </p:nvSpPr>
        <p:spPr>
          <a:xfrm rot="5400000" flipH="1">
            <a:off x="7793826"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a:hlinkClick r:id="" action="ppaction://hlinkshowjump?jump=previousslide"/>
          </p:cNvPr>
          <p:cNvSpPr/>
          <p:nvPr/>
        </p:nvSpPr>
        <p:spPr>
          <a:xfrm rot="-5400000">
            <a:off x="1226274"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9" name="Google Shape;29;p3"/>
          <p:cNvPicPr preferRelativeResize="0"/>
          <p:nvPr/>
        </p:nvPicPr>
        <p:blipFill rotWithShape="1">
          <a:blip r:embed="rId3">
            <a:alphaModFix/>
          </a:blip>
          <a:srcRect t="16357" b="16357"/>
          <a:stretch/>
        </p:blipFill>
        <p:spPr>
          <a:xfrm>
            <a:off x="3964875" y="4379331"/>
            <a:ext cx="1345649" cy="526550"/>
          </a:xfrm>
          <a:prstGeom prst="rect">
            <a:avLst/>
          </a:prstGeom>
          <a:noFill/>
          <a:ln>
            <a:noFill/>
          </a:ln>
        </p:spPr>
      </p:pic>
      <p:sp>
        <p:nvSpPr>
          <p:cNvPr id="30" name="Google Shape;30;p3"/>
          <p:cNvSpPr txBox="1"/>
          <p:nvPr/>
        </p:nvSpPr>
        <p:spPr>
          <a:xfrm>
            <a:off x="3685938"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only 10">
  <p:cSld name="TITLE_ONLY_1_1_1_1_1_1_1_1_1">
    <p:spTree>
      <p:nvGrpSpPr>
        <p:cNvPr id="1" name="Shape 239"/>
        <p:cNvGrpSpPr/>
        <p:nvPr/>
      </p:nvGrpSpPr>
      <p:grpSpPr>
        <a:xfrm>
          <a:off x="0" y="0"/>
          <a:ext cx="0" cy="0"/>
          <a:chOff x="0" y="0"/>
          <a:chExt cx="0" cy="0"/>
        </a:xfrm>
      </p:grpSpPr>
      <p:sp>
        <p:nvSpPr>
          <p:cNvPr id="240" name="Google Shape;240;p23"/>
          <p:cNvSpPr txBox="1">
            <a:spLocks noGrp="1"/>
          </p:cNvSpPr>
          <p:nvPr>
            <p:ph type="title"/>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41" name="Google Shape;241;p23"/>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42" name="Google Shape;242;p23"/>
          <p:cNvCxnSpPr/>
          <p:nvPr/>
        </p:nvCxnSpPr>
        <p:spPr>
          <a:xfrm rot="10800000" flipH="1">
            <a:off x="1486434" y="4821525"/>
            <a:ext cx="2078400" cy="8400"/>
          </a:xfrm>
          <a:prstGeom prst="straightConnector1">
            <a:avLst/>
          </a:prstGeom>
          <a:noFill/>
          <a:ln w="9525" cap="flat" cmpd="sng">
            <a:solidFill>
              <a:schemeClr val="lt1"/>
            </a:solidFill>
            <a:prstDash val="solid"/>
            <a:round/>
            <a:headEnd type="none" w="med" len="med"/>
            <a:tailEnd type="none" w="med" len="med"/>
          </a:ln>
        </p:spPr>
      </p:cxnSp>
      <p:pic>
        <p:nvPicPr>
          <p:cNvPr id="243" name="Google Shape;243;p23"/>
          <p:cNvPicPr preferRelativeResize="0"/>
          <p:nvPr/>
        </p:nvPicPr>
        <p:blipFill>
          <a:blip r:embed="rId2">
            <a:alphaModFix/>
          </a:blip>
          <a:stretch>
            <a:fillRect/>
          </a:stretch>
        </p:blipFill>
        <p:spPr>
          <a:xfrm>
            <a:off x="459584" y="4696882"/>
            <a:ext cx="696402" cy="290401"/>
          </a:xfrm>
          <a:prstGeom prst="rect">
            <a:avLst/>
          </a:prstGeom>
          <a:noFill/>
          <a:ln>
            <a:noFill/>
          </a:ln>
        </p:spPr>
      </p:pic>
      <p:cxnSp>
        <p:nvCxnSpPr>
          <p:cNvPr id="244" name="Google Shape;244;p23"/>
          <p:cNvCxnSpPr/>
          <p:nvPr/>
        </p:nvCxnSpPr>
        <p:spPr>
          <a:xfrm rot="10800000" flipH="1">
            <a:off x="5709559" y="4821525"/>
            <a:ext cx="2078400" cy="8400"/>
          </a:xfrm>
          <a:prstGeom prst="straightConnector1">
            <a:avLst/>
          </a:prstGeom>
          <a:noFill/>
          <a:ln w="9525" cap="flat" cmpd="sng">
            <a:solidFill>
              <a:schemeClr val="lt1"/>
            </a:solidFill>
            <a:prstDash val="solid"/>
            <a:round/>
            <a:headEnd type="none" w="med" len="med"/>
            <a:tailEnd type="none" w="med" len="med"/>
          </a:ln>
        </p:spPr>
      </p:cxnSp>
      <p:sp>
        <p:nvSpPr>
          <p:cNvPr id="245" name="Google Shape;245;p23">
            <a:hlinkClick r:id="" action="ppaction://hlinkshowjump?jump=nextslide"/>
          </p:cNvPr>
          <p:cNvSpPr/>
          <p:nvPr/>
        </p:nvSpPr>
        <p:spPr>
          <a:xfrm rot="5400000" flipH="1">
            <a:off x="7855160" y="4772025"/>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23">
            <a:hlinkClick r:id="" action="ppaction://hlinkshowjump?jump=previousslide"/>
          </p:cNvPr>
          <p:cNvSpPr/>
          <p:nvPr/>
        </p:nvSpPr>
        <p:spPr>
          <a:xfrm rot="-5400000">
            <a:off x="1287609" y="4773225"/>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47" name="Google Shape;247;p23"/>
          <p:cNvPicPr preferRelativeResize="0"/>
          <p:nvPr/>
        </p:nvPicPr>
        <p:blipFill rotWithShape="1">
          <a:blip r:embed="rId3">
            <a:alphaModFix/>
          </a:blip>
          <a:srcRect t="16357" b="16357"/>
          <a:stretch/>
        </p:blipFill>
        <p:spPr>
          <a:xfrm>
            <a:off x="4026209" y="4383256"/>
            <a:ext cx="1345649" cy="526550"/>
          </a:xfrm>
          <a:prstGeom prst="rect">
            <a:avLst/>
          </a:prstGeom>
          <a:noFill/>
          <a:ln>
            <a:noFill/>
          </a:ln>
        </p:spPr>
      </p:pic>
      <p:sp>
        <p:nvSpPr>
          <p:cNvPr id="248" name="Google Shape;248;p23"/>
          <p:cNvSpPr txBox="1"/>
          <p:nvPr/>
        </p:nvSpPr>
        <p:spPr>
          <a:xfrm>
            <a:off x="3747272" y="4824325"/>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only 11">
  <p:cSld name="TITLE_ONLY_1_1_1_1_1_1_1_1_1_1">
    <p:spTree>
      <p:nvGrpSpPr>
        <p:cNvPr id="1" name="Shape 249"/>
        <p:cNvGrpSpPr/>
        <p:nvPr/>
      </p:nvGrpSpPr>
      <p:grpSpPr>
        <a:xfrm>
          <a:off x="0" y="0"/>
          <a:ext cx="0" cy="0"/>
          <a:chOff x="0" y="0"/>
          <a:chExt cx="0" cy="0"/>
        </a:xfrm>
      </p:grpSpPr>
      <p:sp>
        <p:nvSpPr>
          <p:cNvPr id="250" name="Google Shape;250;p24"/>
          <p:cNvSpPr txBox="1">
            <a:spLocks noGrp="1"/>
          </p:cNvSpPr>
          <p:nvPr>
            <p:ph type="title"/>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51" name="Google Shape;251;p24"/>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52" name="Google Shape;252;p24"/>
          <p:cNvCxnSpPr/>
          <p:nvPr/>
        </p:nvCxnSpPr>
        <p:spPr>
          <a:xfrm rot="10800000" flipH="1">
            <a:off x="1486434" y="4821525"/>
            <a:ext cx="2078400" cy="8400"/>
          </a:xfrm>
          <a:prstGeom prst="straightConnector1">
            <a:avLst/>
          </a:prstGeom>
          <a:noFill/>
          <a:ln w="9525" cap="flat" cmpd="sng">
            <a:solidFill>
              <a:schemeClr val="lt1"/>
            </a:solidFill>
            <a:prstDash val="solid"/>
            <a:round/>
            <a:headEnd type="none" w="med" len="med"/>
            <a:tailEnd type="none" w="med" len="med"/>
          </a:ln>
        </p:spPr>
      </p:cxnSp>
      <p:pic>
        <p:nvPicPr>
          <p:cNvPr id="253" name="Google Shape;253;p24"/>
          <p:cNvPicPr preferRelativeResize="0"/>
          <p:nvPr/>
        </p:nvPicPr>
        <p:blipFill>
          <a:blip r:embed="rId2">
            <a:alphaModFix/>
          </a:blip>
          <a:stretch>
            <a:fillRect/>
          </a:stretch>
        </p:blipFill>
        <p:spPr>
          <a:xfrm>
            <a:off x="459584" y="4696882"/>
            <a:ext cx="696402" cy="290401"/>
          </a:xfrm>
          <a:prstGeom prst="rect">
            <a:avLst/>
          </a:prstGeom>
          <a:noFill/>
          <a:ln>
            <a:noFill/>
          </a:ln>
        </p:spPr>
      </p:pic>
      <p:cxnSp>
        <p:nvCxnSpPr>
          <p:cNvPr id="254" name="Google Shape;254;p24"/>
          <p:cNvCxnSpPr/>
          <p:nvPr/>
        </p:nvCxnSpPr>
        <p:spPr>
          <a:xfrm rot="10800000" flipH="1">
            <a:off x="5709559" y="4821525"/>
            <a:ext cx="2078400" cy="8400"/>
          </a:xfrm>
          <a:prstGeom prst="straightConnector1">
            <a:avLst/>
          </a:prstGeom>
          <a:noFill/>
          <a:ln w="9525" cap="flat" cmpd="sng">
            <a:solidFill>
              <a:schemeClr val="lt1"/>
            </a:solidFill>
            <a:prstDash val="solid"/>
            <a:round/>
            <a:headEnd type="none" w="med" len="med"/>
            <a:tailEnd type="none" w="med" len="med"/>
          </a:ln>
        </p:spPr>
      </p:cxnSp>
      <p:sp>
        <p:nvSpPr>
          <p:cNvPr id="255" name="Google Shape;255;p24">
            <a:hlinkClick r:id="" action="ppaction://hlinkshowjump?jump=nextslide"/>
          </p:cNvPr>
          <p:cNvSpPr/>
          <p:nvPr/>
        </p:nvSpPr>
        <p:spPr>
          <a:xfrm rot="5400000" flipH="1">
            <a:off x="7855160" y="4772025"/>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24">
            <a:hlinkClick r:id="" action="ppaction://hlinkshowjump?jump=previousslide"/>
          </p:cNvPr>
          <p:cNvSpPr/>
          <p:nvPr/>
        </p:nvSpPr>
        <p:spPr>
          <a:xfrm rot="-5400000">
            <a:off x="1287609" y="4773225"/>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57" name="Google Shape;257;p24"/>
          <p:cNvPicPr preferRelativeResize="0"/>
          <p:nvPr/>
        </p:nvPicPr>
        <p:blipFill rotWithShape="1">
          <a:blip r:embed="rId3">
            <a:alphaModFix/>
          </a:blip>
          <a:srcRect t="16357" b="16357"/>
          <a:stretch/>
        </p:blipFill>
        <p:spPr>
          <a:xfrm>
            <a:off x="4026209" y="4383256"/>
            <a:ext cx="1345649" cy="526550"/>
          </a:xfrm>
          <a:prstGeom prst="rect">
            <a:avLst/>
          </a:prstGeom>
          <a:noFill/>
          <a:ln>
            <a:noFill/>
          </a:ln>
        </p:spPr>
      </p:pic>
      <p:sp>
        <p:nvSpPr>
          <p:cNvPr id="258" name="Google Shape;258;p24"/>
          <p:cNvSpPr txBox="1"/>
          <p:nvPr/>
        </p:nvSpPr>
        <p:spPr>
          <a:xfrm>
            <a:off x="3747272" y="4824325"/>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only 12">
  <p:cSld name="TITLE_ONLY_1_1_1_1_1_1_1_1_1_1_1">
    <p:spTree>
      <p:nvGrpSpPr>
        <p:cNvPr id="1" name="Shape 259"/>
        <p:cNvGrpSpPr/>
        <p:nvPr/>
      </p:nvGrpSpPr>
      <p:grpSpPr>
        <a:xfrm>
          <a:off x="0" y="0"/>
          <a:ext cx="0" cy="0"/>
          <a:chOff x="0" y="0"/>
          <a:chExt cx="0" cy="0"/>
        </a:xfrm>
      </p:grpSpPr>
      <p:sp>
        <p:nvSpPr>
          <p:cNvPr id="260" name="Google Shape;260;p25"/>
          <p:cNvSpPr txBox="1">
            <a:spLocks noGrp="1"/>
          </p:cNvSpPr>
          <p:nvPr>
            <p:ph type="title"/>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261" name="Google Shape;261;p25"/>
          <p:cNvGrpSpPr/>
          <p:nvPr/>
        </p:nvGrpSpPr>
        <p:grpSpPr>
          <a:xfrm>
            <a:off x="0" y="0"/>
            <a:ext cx="9143975" cy="5143500"/>
            <a:chOff x="0" y="0"/>
            <a:chExt cx="9143975" cy="5143500"/>
          </a:xfrm>
        </p:grpSpPr>
        <p:sp>
          <p:nvSpPr>
            <p:cNvPr id="262" name="Google Shape;262;p25"/>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25"/>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264" name="Google Shape;264;p25"/>
          <p:cNvCxnSpPr/>
          <p:nvPr/>
        </p:nvCxnSpPr>
        <p:spPr>
          <a:xfrm rot="10800000" flipH="1">
            <a:off x="1843172"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265" name="Google Shape;265;p25"/>
          <p:cNvPicPr preferRelativeResize="0"/>
          <p:nvPr/>
        </p:nvPicPr>
        <p:blipFill>
          <a:blip r:embed="rId2">
            <a:alphaModFix/>
          </a:blip>
          <a:stretch>
            <a:fillRect/>
          </a:stretch>
        </p:blipFill>
        <p:spPr>
          <a:xfrm>
            <a:off x="816322" y="4692957"/>
            <a:ext cx="696402" cy="290401"/>
          </a:xfrm>
          <a:prstGeom prst="rect">
            <a:avLst/>
          </a:prstGeom>
          <a:noFill/>
          <a:ln>
            <a:noFill/>
          </a:ln>
        </p:spPr>
      </p:pic>
      <p:cxnSp>
        <p:nvCxnSpPr>
          <p:cNvPr id="266" name="Google Shape;266;p25"/>
          <p:cNvCxnSpPr/>
          <p:nvPr/>
        </p:nvCxnSpPr>
        <p:spPr>
          <a:xfrm rot="10800000" flipH="1">
            <a:off x="6066297"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267" name="Google Shape;267;p25">
            <a:hlinkClick r:id="" action="ppaction://hlinkshowjump?jump=nextslide"/>
          </p:cNvPr>
          <p:cNvSpPr/>
          <p:nvPr/>
        </p:nvSpPr>
        <p:spPr>
          <a:xfrm rot="5400000" flipH="1">
            <a:off x="8211898"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25">
            <a:hlinkClick r:id="" action="ppaction://hlinkshowjump?jump=previousslide"/>
          </p:cNvPr>
          <p:cNvSpPr/>
          <p:nvPr/>
        </p:nvSpPr>
        <p:spPr>
          <a:xfrm rot="-5400000">
            <a:off x="1644346"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69" name="Google Shape;269;p25"/>
          <p:cNvPicPr preferRelativeResize="0"/>
          <p:nvPr/>
        </p:nvPicPr>
        <p:blipFill rotWithShape="1">
          <a:blip r:embed="rId3">
            <a:alphaModFix/>
          </a:blip>
          <a:srcRect t="16357" b="16357"/>
          <a:stretch/>
        </p:blipFill>
        <p:spPr>
          <a:xfrm>
            <a:off x="4382947" y="4379331"/>
            <a:ext cx="1345649" cy="526550"/>
          </a:xfrm>
          <a:prstGeom prst="rect">
            <a:avLst/>
          </a:prstGeom>
          <a:noFill/>
          <a:ln>
            <a:noFill/>
          </a:ln>
        </p:spPr>
      </p:pic>
      <p:sp>
        <p:nvSpPr>
          <p:cNvPr id="270" name="Google Shape;270;p25"/>
          <p:cNvSpPr txBox="1"/>
          <p:nvPr/>
        </p:nvSpPr>
        <p:spPr>
          <a:xfrm>
            <a:off x="4104009"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text">
  <p:cSld name="CUSTOM_1_1">
    <p:spTree>
      <p:nvGrpSpPr>
        <p:cNvPr id="1" name="Shape 271"/>
        <p:cNvGrpSpPr/>
        <p:nvPr/>
      </p:nvGrpSpPr>
      <p:grpSpPr>
        <a:xfrm>
          <a:off x="0" y="0"/>
          <a:ext cx="0" cy="0"/>
          <a:chOff x="0" y="0"/>
          <a:chExt cx="0" cy="0"/>
        </a:xfrm>
      </p:grpSpPr>
      <p:sp>
        <p:nvSpPr>
          <p:cNvPr id="272" name="Google Shape;272;p26"/>
          <p:cNvSpPr txBox="1">
            <a:spLocks noGrp="1"/>
          </p:cNvSpPr>
          <p:nvPr>
            <p:ph type="subTitle" idx="1"/>
          </p:nvPr>
        </p:nvSpPr>
        <p:spPr>
          <a:xfrm>
            <a:off x="685800" y="2576050"/>
            <a:ext cx="3629400" cy="11448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1600">
                <a:solidFill>
                  <a:schemeClr val="dk1"/>
                </a:solidFill>
                <a:latin typeface="Barlow"/>
                <a:ea typeface="Barlow"/>
                <a:cs typeface="Barlow"/>
                <a:sym typeface="Barlow"/>
              </a:defRPr>
            </a:lvl1pPr>
            <a:lvl2pPr lvl="1" rtl="0">
              <a:spcBef>
                <a:spcPts val="0"/>
              </a:spcBef>
              <a:spcAft>
                <a:spcPts val="0"/>
              </a:spcAft>
              <a:buNone/>
              <a:defRPr sz="1600">
                <a:solidFill>
                  <a:schemeClr val="dk1"/>
                </a:solidFill>
                <a:latin typeface="Barlow"/>
                <a:ea typeface="Barlow"/>
                <a:cs typeface="Barlow"/>
                <a:sym typeface="Barlow"/>
              </a:defRPr>
            </a:lvl2pPr>
            <a:lvl3pPr lvl="2" rtl="0">
              <a:spcBef>
                <a:spcPts val="0"/>
              </a:spcBef>
              <a:spcAft>
                <a:spcPts val="0"/>
              </a:spcAft>
              <a:buNone/>
              <a:defRPr sz="1600">
                <a:solidFill>
                  <a:schemeClr val="dk1"/>
                </a:solidFill>
                <a:latin typeface="Barlow"/>
                <a:ea typeface="Barlow"/>
                <a:cs typeface="Barlow"/>
                <a:sym typeface="Barlow"/>
              </a:defRPr>
            </a:lvl3pPr>
            <a:lvl4pPr lvl="3" rtl="0">
              <a:spcBef>
                <a:spcPts val="0"/>
              </a:spcBef>
              <a:spcAft>
                <a:spcPts val="0"/>
              </a:spcAft>
              <a:buNone/>
              <a:defRPr sz="1600">
                <a:solidFill>
                  <a:schemeClr val="dk1"/>
                </a:solidFill>
                <a:latin typeface="Barlow"/>
                <a:ea typeface="Barlow"/>
                <a:cs typeface="Barlow"/>
                <a:sym typeface="Barlow"/>
              </a:defRPr>
            </a:lvl4pPr>
            <a:lvl5pPr lvl="4" rtl="0">
              <a:spcBef>
                <a:spcPts val="0"/>
              </a:spcBef>
              <a:spcAft>
                <a:spcPts val="0"/>
              </a:spcAft>
              <a:buNone/>
              <a:defRPr sz="1600">
                <a:solidFill>
                  <a:schemeClr val="dk1"/>
                </a:solidFill>
                <a:latin typeface="Barlow"/>
                <a:ea typeface="Barlow"/>
                <a:cs typeface="Barlow"/>
                <a:sym typeface="Barlow"/>
              </a:defRPr>
            </a:lvl5pPr>
            <a:lvl6pPr lvl="5" rtl="0">
              <a:spcBef>
                <a:spcPts val="0"/>
              </a:spcBef>
              <a:spcAft>
                <a:spcPts val="0"/>
              </a:spcAft>
              <a:buNone/>
              <a:defRPr sz="1600">
                <a:solidFill>
                  <a:schemeClr val="dk1"/>
                </a:solidFill>
                <a:latin typeface="Barlow"/>
                <a:ea typeface="Barlow"/>
                <a:cs typeface="Barlow"/>
                <a:sym typeface="Barlow"/>
              </a:defRPr>
            </a:lvl6pPr>
            <a:lvl7pPr lvl="6" rtl="0">
              <a:spcBef>
                <a:spcPts val="0"/>
              </a:spcBef>
              <a:spcAft>
                <a:spcPts val="0"/>
              </a:spcAft>
              <a:buNone/>
              <a:defRPr sz="1600">
                <a:solidFill>
                  <a:schemeClr val="dk1"/>
                </a:solidFill>
                <a:latin typeface="Barlow"/>
                <a:ea typeface="Barlow"/>
                <a:cs typeface="Barlow"/>
                <a:sym typeface="Barlow"/>
              </a:defRPr>
            </a:lvl7pPr>
            <a:lvl8pPr lvl="7" rtl="0">
              <a:spcBef>
                <a:spcPts val="0"/>
              </a:spcBef>
              <a:spcAft>
                <a:spcPts val="0"/>
              </a:spcAft>
              <a:buNone/>
              <a:defRPr sz="1600">
                <a:solidFill>
                  <a:schemeClr val="dk1"/>
                </a:solidFill>
                <a:latin typeface="Barlow"/>
                <a:ea typeface="Barlow"/>
                <a:cs typeface="Barlow"/>
                <a:sym typeface="Barlow"/>
              </a:defRPr>
            </a:lvl8pPr>
            <a:lvl9pPr lvl="8" rtl="0">
              <a:spcBef>
                <a:spcPts val="0"/>
              </a:spcBef>
              <a:spcAft>
                <a:spcPts val="0"/>
              </a:spcAft>
              <a:buNone/>
              <a:defRPr sz="1600">
                <a:solidFill>
                  <a:schemeClr val="dk1"/>
                </a:solidFill>
                <a:latin typeface="Barlow"/>
                <a:ea typeface="Barlow"/>
                <a:cs typeface="Barlow"/>
                <a:sym typeface="Barlow"/>
              </a:defRPr>
            </a:lvl9pPr>
          </a:lstStyle>
          <a:p>
            <a:endParaRPr/>
          </a:p>
        </p:txBody>
      </p:sp>
      <p:sp>
        <p:nvSpPr>
          <p:cNvPr id="273" name="Google Shape;273;p26"/>
          <p:cNvSpPr txBox="1">
            <a:spLocks noGrp="1"/>
          </p:cNvSpPr>
          <p:nvPr>
            <p:ph type="title"/>
          </p:nvPr>
        </p:nvSpPr>
        <p:spPr>
          <a:xfrm>
            <a:off x="687025" y="1265225"/>
            <a:ext cx="3816000" cy="1298100"/>
          </a:xfrm>
          <a:prstGeom prst="rect">
            <a:avLst/>
          </a:prstGeom>
        </p:spPr>
        <p:txBody>
          <a:bodyPr spcFirstLastPara="1" wrap="square" lIns="91425" tIns="91425" rIns="91425" bIns="91425" anchor="t" anchorCtr="0">
            <a:noAutofit/>
          </a:bodyPr>
          <a:lstStyle>
            <a:lvl1pPr lvl="0" algn="l" rtl="0">
              <a:spcBef>
                <a:spcPts val="0"/>
              </a:spcBef>
              <a:spcAft>
                <a:spcPts val="0"/>
              </a:spcAft>
              <a:buClr>
                <a:schemeClr val="dk1"/>
              </a:buClr>
              <a:buSzPts val="3500"/>
              <a:buNone/>
              <a:defRPr sz="4000" b="0"/>
            </a:lvl1pPr>
            <a:lvl2pPr lvl="1" rtl="0">
              <a:spcBef>
                <a:spcPts val="0"/>
              </a:spcBef>
              <a:spcAft>
                <a:spcPts val="0"/>
              </a:spcAft>
              <a:buClr>
                <a:schemeClr val="dk1"/>
              </a:buClr>
              <a:buSzPts val="3500"/>
              <a:buNone/>
              <a:defRPr>
                <a:solidFill>
                  <a:schemeClr val="dk1"/>
                </a:solidFill>
              </a:defRPr>
            </a:lvl2pPr>
            <a:lvl3pPr lvl="2" rtl="0">
              <a:spcBef>
                <a:spcPts val="0"/>
              </a:spcBef>
              <a:spcAft>
                <a:spcPts val="0"/>
              </a:spcAft>
              <a:buClr>
                <a:schemeClr val="dk1"/>
              </a:buClr>
              <a:buSzPts val="3500"/>
              <a:buNone/>
              <a:defRPr>
                <a:solidFill>
                  <a:schemeClr val="dk1"/>
                </a:solidFill>
              </a:defRPr>
            </a:lvl3pPr>
            <a:lvl4pPr lvl="3" rtl="0">
              <a:spcBef>
                <a:spcPts val="0"/>
              </a:spcBef>
              <a:spcAft>
                <a:spcPts val="0"/>
              </a:spcAft>
              <a:buClr>
                <a:schemeClr val="dk1"/>
              </a:buClr>
              <a:buSzPts val="3500"/>
              <a:buNone/>
              <a:defRPr>
                <a:solidFill>
                  <a:schemeClr val="dk1"/>
                </a:solidFill>
              </a:defRPr>
            </a:lvl4pPr>
            <a:lvl5pPr lvl="4" rtl="0">
              <a:spcBef>
                <a:spcPts val="0"/>
              </a:spcBef>
              <a:spcAft>
                <a:spcPts val="0"/>
              </a:spcAft>
              <a:buClr>
                <a:schemeClr val="dk1"/>
              </a:buClr>
              <a:buSzPts val="3500"/>
              <a:buNone/>
              <a:defRPr>
                <a:solidFill>
                  <a:schemeClr val="dk1"/>
                </a:solidFill>
              </a:defRPr>
            </a:lvl5pPr>
            <a:lvl6pPr lvl="5" rtl="0">
              <a:spcBef>
                <a:spcPts val="0"/>
              </a:spcBef>
              <a:spcAft>
                <a:spcPts val="0"/>
              </a:spcAft>
              <a:buClr>
                <a:schemeClr val="dk1"/>
              </a:buClr>
              <a:buSzPts val="3500"/>
              <a:buNone/>
              <a:defRPr>
                <a:solidFill>
                  <a:schemeClr val="dk1"/>
                </a:solidFill>
              </a:defRPr>
            </a:lvl6pPr>
            <a:lvl7pPr lvl="6" rtl="0">
              <a:spcBef>
                <a:spcPts val="0"/>
              </a:spcBef>
              <a:spcAft>
                <a:spcPts val="0"/>
              </a:spcAft>
              <a:buClr>
                <a:schemeClr val="dk1"/>
              </a:buClr>
              <a:buSzPts val="3500"/>
              <a:buNone/>
              <a:defRPr>
                <a:solidFill>
                  <a:schemeClr val="dk1"/>
                </a:solidFill>
              </a:defRPr>
            </a:lvl7pPr>
            <a:lvl8pPr lvl="7" rtl="0">
              <a:spcBef>
                <a:spcPts val="0"/>
              </a:spcBef>
              <a:spcAft>
                <a:spcPts val="0"/>
              </a:spcAft>
              <a:buClr>
                <a:schemeClr val="dk1"/>
              </a:buClr>
              <a:buSzPts val="3500"/>
              <a:buNone/>
              <a:defRPr>
                <a:solidFill>
                  <a:schemeClr val="dk1"/>
                </a:solidFill>
              </a:defRPr>
            </a:lvl8pPr>
            <a:lvl9pPr lvl="8" rtl="0">
              <a:spcBef>
                <a:spcPts val="0"/>
              </a:spcBef>
              <a:spcAft>
                <a:spcPts val="0"/>
              </a:spcAft>
              <a:buClr>
                <a:schemeClr val="dk1"/>
              </a:buClr>
              <a:buSzPts val="3500"/>
              <a:buNone/>
              <a:defRPr>
                <a:solidFill>
                  <a:schemeClr val="dk1"/>
                </a:solidFill>
              </a:defRPr>
            </a:lvl9pPr>
          </a:lstStyle>
          <a:p>
            <a:endParaRPr/>
          </a:p>
        </p:txBody>
      </p:sp>
      <p:sp>
        <p:nvSpPr>
          <p:cNvPr id="274" name="Google Shape;274;p26"/>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75" name="Google Shape;275;p26"/>
          <p:cNvCxnSpPr/>
          <p:nvPr/>
        </p:nvCxnSpPr>
        <p:spPr>
          <a:xfrm rot="10800000" flipH="1">
            <a:off x="1486434" y="4821525"/>
            <a:ext cx="2078400" cy="8400"/>
          </a:xfrm>
          <a:prstGeom prst="straightConnector1">
            <a:avLst/>
          </a:prstGeom>
          <a:noFill/>
          <a:ln w="9525" cap="flat" cmpd="sng">
            <a:solidFill>
              <a:schemeClr val="lt1"/>
            </a:solidFill>
            <a:prstDash val="solid"/>
            <a:round/>
            <a:headEnd type="none" w="med" len="med"/>
            <a:tailEnd type="none" w="med" len="med"/>
          </a:ln>
        </p:spPr>
      </p:cxnSp>
      <p:pic>
        <p:nvPicPr>
          <p:cNvPr id="276" name="Google Shape;276;p26"/>
          <p:cNvPicPr preferRelativeResize="0"/>
          <p:nvPr/>
        </p:nvPicPr>
        <p:blipFill>
          <a:blip r:embed="rId2">
            <a:alphaModFix/>
          </a:blip>
          <a:stretch>
            <a:fillRect/>
          </a:stretch>
        </p:blipFill>
        <p:spPr>
          <a:xfrm>
            <a:off x="459584" y="4696882"/>
            <a:ext cx="696402" cy="290401"/>
          </a:xfrm>
          <a:prstGeom prst="rect">
            <a:avLst/>
          </a:prstGeom>
          <a:noFill/>
          <a:ln>
            <a:noFill/>
          </a:ln>
        </p:spPr>
      </p:pic>
      <p:cxnSp>
        <p:nvCxnSpPr>
          <p:cNvPr id="277" name="Google Shape;277;p26"/>
          <p:cNvCxnSpPr/>
          <p:nvPr/>
        </p:nvCxnSpPr>
        <p:spPr>
          <a:xfrm rot="10800000" flipH="1">
            <a:off x="5709559" y="4821525"/>
            <a:ext cx="2078400" cy="8400"/>
          </a:xfrm>
          <a:prstGeom prst="straightConnector1">
            <a:avLst/>
          </a:prstGeom>
          <a:noFill/>
          <a:ln w="9525" cap="flat" cmpd="sng">
            <a:solidFill>
              <a:schemeClr val="lt1"/>
            </a:solidFill>
            <a:prstDash val="solid"/>
            <a:round/>
            <a:headEnd type="none" w="med" len="med"/>
            <a:tailEnd type="none" w="med" len="med"/>
          </a:ln>
        </p:spPr>
      </p:cxnSp>
      <p:sp>
        <p:nvSpPr>
          <p:cNvPr id="278" name="Google Shape;278;p26">
            <a:hlinkClick r:id="" action="ppaction://hlinkshowjump?jump=nextslide"/>
          </p:cNvPr>
          <p:cNvSpPr/>
          <p:nvPr/>
        </p:nvSpPr>
        <p:spPr>
          <a:xfrm rot="5400000" flipH="1">
            <a:off x="7855160" y="4772025"/>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26">
            <a:hlinkClick r:id="" action="ppaction://hlinkshowjump?jump=previousslide"/>
          </p:cNvPr>
          <p:cNvSpPr/>
          <p:nvPr/>
        </p:nvSpPr>
        <p:spPr>
          <a:xfrm rot="-5400000">
            <a:off x="1287609" y="4773225"/>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80" name="Google Shape;280;p26"/>
          <p:cNvPicPr preferRelativeResize="0"/>
          <p:nvPr/>
        </p:nvPicPr>
        <p:blipFill rotWithShape="1">
          <a:blip r:embed="rId3">
            <a:alphaModFix/>
          </a:blip>
          <a:srcRect t="16357" b="16357"/>
          <a:stretch/>
        </p:blipFill>
        <p:spPr>
          <a:xfrm>
            <a:off x="4026209" y="4383256"/>
            <a:ext cx="1345649" cy="526550"/>
          </a:xfrm>
          <a:prstGeom prst="rect">
            <a:avLst/>
          </a:prstGeom>
          <a:noFill/>
          <a:ln>
            <a:noFill/>
          </a:ln>
        </p:spPr>
      </p:pic>
      <p:sp>
        <p:nvSpPr>
          <p:cNvPr id="281" name="Google Shape;281;p26"/>
          <p:cNvSpPr txBox="1"/>
          <p:nvPr/>
        </p:nvSpPr>
        <p:spPr>
          <a:xfrm>
            <a:off x="3747272" y="4824325"/>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three columns ">
  <p:cSld name="CUSTOM_18_2">
    <p:spTree>
      <p:nvGrpSpPr>
        <p:cNvPr id="1" name="Shape 282"/>
        <p:cNvGrpSpPr/>
        <p:nvPr/>
      </p:nvGrpSpPr>
      <p:grpSpPr>
        <a:xfrm>
          <a:off x="0" y="0"/>
          <a:ext cx="0" cy="0"/>
          <a:chOff x="0" y="0"/>
          <a:chExt cx="0" cy="0"/>
        </a:xfrm>
      </p:grpSpPr>
      <p:sp>
        <p:nvSpPr>
          <p:cNvPr id="283" name="Google Shape;283;p27"/>
          <p:cNvSpPr txBox="1">
            <a:spLocks noGrp="1"/>
          </p:cNvSpPr>
          <p:nvPr>
            <p:ph type="title"/>
          </p:nvPr>
        </p:nvSpPr>
        <p:spPr>
          <a:xfrm>
            <a:off x="1593325" y="2284925"/>
            <a:ext cx="2157900" cy="4017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None/>
              <a:defRPr sz="2500" i="0">
                <a:solidFill>
                  <a:schemeClr val="lt1"/>
                </a:solidFill>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a:endParaRPr/>
          </a:p>
        </p:txBody>
      </p:sp>
      <p:sp>
        <p:nvSpPr>
          <p:cNvPr id="284" name="Google Shape;284;p27"/>
          <p:cNvSpPr txBox="1">
            <a:spLocks noGrp="1"/>
          </p:cNvSpPr>
          <p:nvPr>
            <p:ph type="subTitle" idx="1"/>
          </p:nvPr>
        </p:nvSpPr>
        <p:spPr>
          <a:xfrm>
            <a:off x="1539175" y="2631100"/>
            <a:ext cx="2266200" cy="5925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a:solidFill>
                  <a:schemeClr val="dk1"/>
                </a:solidFill>
                <a:latin typeface="Barlow"/>
                <a:ea typeface="Barlow"/>
                <a:cs typeface="Barlow"/>
                <a:sym typeface="Barlow"/>
              </a:defRPr>
            </a:lvl1pPr>
            <a:lvl2pPr lvl="1" algn="ctr" rtl="0">
              <a:spcBef>
                <a:spcPts val="0"/>
              </a:spcBef>
              <a:spcAft>
                <a:spcPts val="0"/>
              </a:spcAft>
              <a:buNone/>
              <a:defRPr>
                <a:solidFill>
                  <a:schemeClr val="dk1"/>
                </a:solidFill>
                <a:latin typeface="Barlow"/>
                <a:ea typeface="Barlow"/>
                <a:cs typeface="Barlow"/>
                <a:sym typeface="Barlow"/>
              </a:defRPr>
            </a:lvl2pPr>
            <a:lvl3pPr lvl="2" algn="ctr" rtl="0">
              <a:spcBef>
                <a:spcPts val="0"/>
              </a:spcBef>
              <a:spcAft>
                <a:spcPts val="0"/>
              </a:spcAft>
              <a:buNone/>
              <a:defRPr>
                <a:solidFill>
                  <a:schemeClr val="dk1"/>
                </a:solidFill>
                <a:latin typeface="Barlow"/>
                <a:ea typeface="Barlow"/>
                <a:cs typeface="Barlow"/>
                <a:sym typeface="Barlow"/>
              </a:defRPr>
            </a:lvl3pPr>
            <a:lvl4pPr lvl="3" algn="ctr" rtl="0">
              <a:spcBef>
                <a:spcPts val="0"/>
              </a:spcBef>
              <a:spcAft>
                <a:spcPts val="0"/>
              </a:spcAft>
              <a:buNone/>
              <a:defRPr>
                <a:solidFill>
                  <a:schemeClr val="dk1"/>
                </a:solidFill>
                <a:latin typeface="Barlow"/>
                <a:ea typeface="Barlow"/>
                <a:cs typeface="Barlow"/>
                <a:sym typeface="Barlow"/>
              </a:defRPr>
            </a:lvl4pPr>
            <a:lvl5pPr lvl="4" algn="ctr" rtl="0">
              <a:spcBef>
                <a:spcPts val="0"/>
              </a:spcBef>
              <a:spcAft>
                <a:spcPts val="0"/>
              </a:spcAft>
              <a:buNone/>
              <a:defRPr>
                <a:solidFill>
                  <a:schemeClr val="dk1"/>
                </a:solidFill>
                <a:latin typeface="Barlow"/>
                <a:ea typeface="Barlow"/>
                <a:cs typeface="Barlow"/>
                <a:sym typeface="Barlow"/>
              </a:defRPr>
            </a:lvl5pPr>
            <a:lvl6pPr lvl="5" algn="ctr" rtl="0">
              <a:spcBef>
                <a:spcPts val="0"/>
              </a:spcBef>
              <a:spcAft>
                <a:spcPts val="0"/>
              </a:spcAft>
              <a:buNone/>
              <a:defRPr>
                <a:solidFill>
                  <a:schemeClr val="dk1"/>
                </a:solidFill>
                <a:latin typeface="Barlow"/>
                <a:ea typeface="Barlow"/>
                <a:cs typeface="Barlow"/>
                <a:sym typeface="Barlow"/>
              </a:defRPr>
            </a:lvl6pPr>
            <a:lvl7pPr lvl="6" algn="ctr" rtl="0">
              <a:spcBef>
                <a:spcPts val="0"/>
              </a:spcBef>
              <a:spcAft>
                <a:spcPts val="0"/>
              </a:spcAft>
              <a:buNone/>
              <a:defRPr>
                <a:solidFill>
                  <a:schemeClr val="dk1"/>
                </a:solidFill>
                <a:latin typeface="Barlow"/>
                <a:ea typeface="Barlow"/>
                <a:cs typeface="Barlow"/>
                <a:sym typeface="Barlow"/>
              </a:defRPr>
            </a:lvl7pPr>
            <a:lvl8pPr lvl="7" algn="ctr" rtl="0">
              <a:spcBef>
                <a:spcPts val="0"/>
              </a:spcBef>
              <a:spcAft>
                <a:spcPts val="0"/>
              </a:spcAft>
              <a:buNone/>
              <a:defRPr>
                <a:solidFill>
                  <a:schemeClr val="dk1"/>
                </a:solidFill>
                <a:latin typeface="Barlow"/>
                <a:ea typeface="Barlow"/>
                <a:cs typeface="Barlow"/>
                <a:sym typeface="Barlow"/>
              </a:defRPr>
            </a:lvl8pPr>
            <a:lvl9pPr lvl="8" algn="ctr" rtl="0">
              <a:spcBef>
                <a:spcPts val="0"/>
              </a:spcBef>
              <a:spcAft>
                <a:spcPts val="0"/>
              </a:spcAft>
              <a:buNone/>
              <a:defRPr>
                <a:solidFill>
                  <a:schemeClr val="dk1"/>
                </a:solidFill>
                <a:latin typeface="Barlow"/>
                <a:ea typeface="Barlow"/>
                <a:cs typeface="Barlow"/>
                <a:sym typeface="Barlow"/>
              </a:defRPr>
            </a:lvl9pPr>
          </a:lstStyle>
          <a:p>
            <a:endParaRPr/>
          </a:p>
        </p:txBody>
      </p:sp>
      <p:sp>
        <p:nvSpPr>
          <p:cNvPr id="285" name="Google Shape;285;p27"/>
          <p:cNvSpPr txBox="1">
            <a:spLocks noGrp="1"/>
          </p:cNvSpPr>
          <p:nvPr>
            <p:ph type="title" idx="2"/>
          </p:nvPr>
        </p:nvSpPr>
        <p:spPr>
          <a:xfrm>
            <a:off x="1593325" y="1075025"/>
            <a:ext cx="2157900" cy="4017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None/>
              <a:defRPr sz="2500" i="0">
                <a:solidFill>
                  <a:schemeClr val="lt1"/>
                </a:solidFill>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a:endParaRPr/>
          </a:p>
        </p:txBody>
      </p:sp>
      <p:sp>
        <p:nvSpPr>
          <p:cNvPr id="286" name="Google Shape;286;p27"/>
          <p:cNvSpPr txBox="1">
            <a:spLocks noGrp="1"/>
          </p:cNvSpPr>
          <p:nvPr>
            <p:ph type="subTitle" idx="3"/>
          </p:nvPr>
        </p:nvSpPr>
        <p:spPr>
          <a:xfrm>
            <a:off x="1539175" y="1421200"/>
            <a:ext cx="2266200" cy="5925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a:solidFill>
                  <a:schemeClr val="dk1"/>
                </a:solidFill>
                <a:latin typeface="Barlow"/>
                <a:ea typeface="Barlow"/>
                <a:cs typeface="Barlow"/>
                <a:sym typeface="Barlow"/>
              </a:defRPr>
            </a:lvl1pPr>
            <a:lvl2pPr lvl="1" algn="ctr" rtl="0">
              <a:spcBef>
                <a:spcPts val="0"/>
              </a:spcBef>
              <a:spcAft>
                <a:spcPts val="0"/>
              </a:spcAft>
              <a:buNone/>
              <a:defRPr>
                <a:solidFill>
                  <a:schemeClr val="dk1"/>
                </a:solidFill>
                <a:latin typeface="Barlow"/>
                <a:ea typeface="Barlow"/>
                <a:cs typeface="Barlow"/>
                <a:sym typeface="Barlow"/>
              </a:defRPr>
            </a:lvl2pPr>
            <a:lvl3pPr lvl="2" algn="ctr" rtl="0">
              <a:spcBef>
                <a:spcPts val="0"/>
              </a:spcBef>
              <a:spcAft>
                <a:spcPts val="0"/>
              </a:spcAft>
              <a:buNone/>
              <a:defRPr>
                <a:solidFill>
                  <a:schemeClr val="dk1"/>
                </a:solidFill>
                <a:latin typeface="Barlow"/>
                <a:ea typeface="Barlow"/>
                <a:cs typeface="Barlow"/>
                <a:sym typeface="Barlow"/>
              </a:defRPr>
            </a:lvl3pPr>
            <a:lvl4pPr lvl="3" algn="ctr" rtl="0">
              <a:spcBef>
                <a:spcPts val="0"/>
              </a:spcBef>
              <a:spcAft>
                <a:spcPts val="0"/>
              </a:spcAft>
              <a:buNone/>
              <a:defRPr>
                <a:solidFill>
                  <a:schemeClr val="dk1"/>
                </a:solidFill>
                <a:latin typeface="Barlow"/>
                <a:ea typeface="Barlow"/>
                <a:cs typeface="Barlow"/>
                <a:sym typeface="Barlow"/>
              </a:defRPr>
            </a:lvl4pPr>
            <a:lvl5pPr lvl="4" algn="ctr" rtl="0">
              <a:spcBef>
                <a:spcPts val="0"/>
              </a:spcBef>
              <a:spcAft>
                <a:spcPts val="0"/>
              </a:spcAft>
              <a:buNone/>
              <a:defRPr>
                <a:solidFill>
                  <a:schemeClr val="dk1"/>
                </a:solidFill>
                <a:latin typeface="Barlow"/>
                <a:ea typeface="Barlow"/>
                <a:cs typeface="Barlow"/>
                <a:sym typeface="Barlow"/>
              </a:defRPr>
            </a:lvl5pPr>
            <a:lvl6pPr lvl="5" algn="ctr" rtl="0">
              <a:spcBef>
                <a:spcPts val="0"/>
              </a:spcBef>
              <a:spcAft>
                <a:spcPts val="0"/>
              </a:spcAft>
              <a:buNone/>
              <a:defRPr>
                <a:solidFill>
                  <a:schemeClr val="dk1"/>
                </a:solidFill>
                <a:latin typeface="Barlow"/>
                <a:ea typeface="Barlow"/>
                <a:cs typeface="Barlow"/>
                <a:sym typeface="Barlow"/>
              </a:defRPr>
            </a:lvl6pPr>
            <a:lvl7pPr lvl="6" algn="ctr" rtl="0">
              <a:spcBef>
                <a:spcPts val="0"/>
              </a:spcBef>
              <a:spcAft>
                <a:spcPts val="0"/>
              </a:spcAft>
              <a:buNone/>
              <a:defRPr>
                <a:solidFill>
                  <a:schemeClr val="dk1"/>
                </a:solidFill>
                <a:latin typeface="Barlow"/>
                <a:ea typeface="Barlow"/>
                <a:cs typeface="Barlow"/>
                <a:sym typeface="Barlow"/>
              </a:defRPr>
            </a:lvl7pPr>
            <a:lvl8pPr lvl="7" algn="ctr" rtl="0">
              <a:spcBef>
                <a:spcPts val="0"/>
              </a:spcBef>
              <a:spcAft>
                <a:spcPts val="0"/>
              </a:spcAft>
              <a:buNone/>
              <a:defRPr>
                <a:solidFill>
                  <a:schemeClr val="dk1"/>
                </a:solidFill>
                <a:latin typeface="Barlow"/>
                <a:ea typeface="Barlow"/>
                <a:cs typeface="Barlow"/>
                <a:sym typeface="Barlow"/>
              </a:defRPr>
            </a:lvl8pPr>
            <a:lvl9pPr lvl="8" algn="ctr" rtl="0">
              <a:spcBef>
                <a:spcPts val="0"/>
              </a:spcBef>
              <a:spcAft>
                <a:spcPts val="0"/>
              </a:spcAft>
              <a:buNone/>
              <a:defRPr>
                <a:solidFill>
                  <a:schemeClr val="dk1"/>
                </a:solidFill>
                <a:latin typeface="Barlow"/>
                <a:ea typeface="Barlow"/>
                <a:cs typeface="Barlow"/>
                <a:sym typeface="Barlow"/>
              </a:defRPr>
            </a:lvl9pPr>
          </a:lstStyle>
          <a:p>
            <a:endParaRPr/>
          </a:p>
        </p:txBody>
      </p:sp>
      <p:sp>
        <p:nvSpPr>
          <p:cNvPr id="287" name="Google Shape;287;p27"/>
          <p:cNvSpPr txBox="1">
            <a:spLocks noGrp="1"/>
          </p:cNvSpPr>
          <p:nvPr>
            <p:ph type="title" idx="4"/>
          </p:nvPr>
        </p:nvSpPr>
        <p:spPr>
          <a:xfrm>
            <a:off x="1593325" y="3494825"/>
            <a:ext cx="2157900" cy="4017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None/>
              <a:defRPr sz="2500" i="0">
                <a:solidFill>
                  <a:schemeClr val="lt1"/>
                </a:solidFill>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a:endParaRPr/>
          </a:p>
        </p:txBody>
      </p:sp>
      <p:sp>
        <p:nvSpPr>
          <p:cNvPr id="288" name="Google Shape;288;p27"/>
          <p:cNvSpPr txBox="1">
            <a:spLocks noGrp="1"/>
          </p:cNvSpPr>
          <p:nvPr>
            <p:ph type="subTitle" idx="5"/>
          </p:nvPr>
        </p:nvSpPr>
        <p:spPr>
          <a:xfrm>
            <a:off x="1539175" y="3841000"/>
            <a:ext cx="2266200" cy="5610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a:solidFill>
                  <a:schemeClr val="dk1"/>
                </a:solidFill>
                <a:latin typeface="Barlow"/>
                <a:ea typeface="Barlow"/>
                <a:cs typeface="Barlow"/>
                <a:sym typeface="Barlow"/>
              </a:defRPr>
            </a:lvl1pPr>
            <a:lvl2pPr lvl="1" algn="ctr" rtl="0">
              <a:spcBef>
                <a:spcPts val="0"/>
              </a:spcBef>
              <a:spcAft>
                <a:spcPts val="0"/>
              </a:spcAft>
              <a:buNone/>
              <a:defRPr>
                <a:solidFill>
                  <a:schemeClr val="dk1"/>
                </a:solidFill>
                <a:latin typeface="Barlow"/>
                <a:ea typeface="Barlow"/>
                <a:cs typeface="Barlow"/>
                <a:sym typeface="Barlow"/>
              </a:defRPr>
            </a:lvl2pPr>
            <a:lvl3pPr lvl="2" algn="ctr" rtl="0">
              <a:spcBef>
                <a:spcPts val="0"/>
              </a:spcBef>
              <a:spcAft>
                <a:spcPts val="0"/>
              </a:spcAft>
              <a:buNone/>
              <a:defRPr>
                <a:solidFill>
                  <a:schemeClr val="dk1"/>
                </a:solidFill>
                <a:latin typeface="Barlow"/>
                <a:ea typeface="Barlow"/>
                <a:cs typeface="Barlow"/>
                <a:sym typeface="Barlow"/>
              </a:defRPr>
            </a:lvl3pPr>
            <a:lvl4pPr lvl="3" algn="ctr" rtl="0">
              <a:spcBef>
                <a:spcPts val="0"/>
              </a:spcBef>
              <a:spcAft>
                <a:spcPts val="0"/>
              </a:spcAft>
              <a:buNone/>
              <a:defRPr>
                <a:solidFill>
                  <a:schemeClr val="dk1"/>
                </a:solidFill>
                <a:latin typeface="Barlow"/>
                <a:ea typeface="Barlow"/>
                <a:cs typeface="Barlow"/>
                <a:sym typeface="Barlow"/>
              </a:defRPr>
            </a:lvl4pPr>
            <a:lvl5pPr lvl="4" algn="ctr" rtl="0">
              <a:spcBef>
                <a:spcPts val="0"/>
              </a:spcBef>
              <a:spcAft>
                <a:spcPts val="0"/>
              </a:spcAft>
              <a:buNone/>
              <a:defRPr>
                <a:solidFill>
                  <a:schemeClr val="dk1"/>
                </a:solidFill>
                <a:latin typeface="Barlow"/>
                <a:ea typeface="Barlow"/>
                <a:cs typeface="Barlow"/>
                <a:sym typeface="Barlow"/>
              </a:defRPr>
            </a:lvl5pPr>
            <a:lvl6pPr lvl="5" algn="ctr" rtl="0">
              <a:spcBef>
                <a:spcPts val="0"/>
              </a:spcBef>
              <a:spcAft>
                <a:spcPts val="0"/>
              </a:spcAft>
              <a:buNone/>
              <a:defRPr>
                <a:solidFill>
                  <a:schemeClr val="dk1"/>
                </a:solidFill>
                <a:latin typeface="Barlow"/>
                <a:ea typeface="Barlow"/>
                <a:cs typeface="Barlow"/>
                <a:sym typeface="Barlow"/>
              </a:defRPr>
            </a:lvl6pPr>
            <a:lvl7pPr lvl="6" algn="ctr" rtl="0">
              <a:spcBef>
                <a:spcPts val="0"/>
              </a:spcBef>
              <a:spcAft>
                <a:spcPts val="0"/>
              </a:spcAft>
              <a:buNone/>
              <a:defRPr>
                <a:solidFill>
                  <a:schemeClr val="dk1"/>
                </a:solidFill>
                <a:latin typeface="Barlow"/>
                <a:ea typeface="Barlow"/>
                <a:cs typeface="Barlow"/>
                <a:sym typeface="Barlow"/>
              </a:defRPr>
            </a:lvl7pPr>
            <a:lvl8pPr lvl="7" algn="ctr" rtl="0">
              <a:spcBef>
                <a:spcPts val="0"/>
              </a:spcBef>
              <a:spcAft>
                <a:spcPts val="0"/>
              </a:spcAft>
              <a:buNone/>
              <a:defRPr>
                <a:solidFill>
                  <a:schemeClr val="dk1"/>
                </a:solidFill>
                <a:latin typeface="Barlow"/>
                <a:ea typeface="Barlow"/>
                <a:cs typeface="Barlow"/>
                <a:sym typeface="Barlow"/>
              </a:defRPr>
            </a:lvl8pPr>
            <a:lvl9pPr lvl="8" algn="ctr" rtl="0">
              <a:spcBef>
                <a:spcPts val="0"/>
              </a:spcBef>
              <a:spcAft>
                <a:spcPts val="0"/>
              </a:spcAft>
              <a:buNone/>
              <a:defRPr>
                <a:solidFill>
                  <a:schemeClr val="dk1"/>
                </a:solidFill>
                <a:latin typeface="Barlow"/>
                <a:ea typeface="Barlow"/>
                <a:cs typeface="Barlow"/>
                <a:sym typeface="Barlow"/>
              </a:defRPr>
            </a:lvl9pPr>
          </a:lstStyle>
          <a:p>
            <a:endParaRPr/>
          </a:p>
        </p:txBody>
      </p:sp>
      <p:sp>
        <p:nvSpPr>
          <p:cNvPr id="289" name="Google Shape;289;p27"/>
          <p:cNvSpPr txBox="1">
            <a:spLocks noGrp="1"/>
          </p:cNvSpPr>
          <p:nvPr>
            <p:ph type="title" idx="6"/>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90" name="Google Shape;290;p27"/>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91" name="Google Shape;291;p27"/>
          <p:cNvCxnSpPr/>
          <p:nvPr/>
        </p:nvCxnSpPr>
        <p:spPr>
          <a:xfrm rot="10800000" flipH="1">
            <a:off x="1969522" y="481625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292" name="Google Shape;292;p27"/>
          <p:cNvPicPr preferRelativeResize="0"/>
          <p:nvPr/>
        </p:nvPicPr>
        <p:blipFill>
          <a:blip r:embed="rId2">
            <a:alphaModFix/>
          </a:blip>
          <a:stretch>
            <a:fillRect/>
          </a:stretch>
        </p:blipFill>
        <p:spPr>
          <a:xfrm>
            <a:off x="942672" y="4691607"/>
            <a:ext cx="696402" cy="290401"/>
          </a:xfrm>
          <a:prstGeom prst="rect">
            <a:avLst/>
          </a:prstGeom>
          <a:noFill/>
          <a:ln>
            <a:noFill/>
          </a:ln>
        </p:spPr>
      </p:pic>
      <p:cxnSp>
        <p:nvCxnSpPr>
          <p:cNvPr id="293" name="Google Shape;293;p27"/>
          <p:cNvCxnSpPr/>
          <p:nvPr/>
        </p:nvCxnSpPr>
        <p:spPr>
          <a:xfrm rot="10800000" flipH="1">
            <a:off x="6192647" y="4816250"/>
            <a:ext cx="2078400" cy="8400"/>
          </a:xfrm>
          <a:prstGeom prst="straightConnector1">
            <a:avLst/>
          </a:prstGeom>
          <a:noFill/>
          <a:ln w="9525" cap="flat" cmpd="sng">
            <a:solidFill>
              <a:schemeClr val="lt1"/>
            </a:solidFill>
            <a:prstDash val="solid"/>
            <a:round/>
            <a:headEnd type="none" w="med" len="med"/>
            <a:tailEnd type="none" w="med" len="med"/>
          </a:ln>
        </p:spPr>
      </p:cxnSp>
      <p:sp>
        <p:nvSpPr>
          <p:cNvPr id="294" name="Google Shape;294;p27">
            <a:hlinkClick r:id="" action="ppaction://hlinkshowjump?jump=nextslide"/>
          </p:cNvPr>
          <p:cNvSpPr/>
          <p:nvPr/>
        </p:nvSpPr>
        <p:spPr>
          <a:xfrm rot="5400000" flipH="1">
            <a:off x="8338248" y="476675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27">
            <a:hlinkClick r:id="" action="ppaction://hlinkshowjump?jump=previousslide"/>
          </p:cNvPr>
          <p:cNvSpPr/>
          <p:nvPr/>
        </p:nvSpPr>
        <p:spPr>
          <a:xfrm rot="-5400000">
            <a:off x="1770696" y="476795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96" name="Google Shape;296;p27"/>
          <p:cNvPicPr preferRelativeResize="0"/>
          <p:nvPr/>
        </p:nvPicPr>
        <p:blipFill rotWithShape="1">
          <a:blip r:embed="rId3">
            <a:alphaModFix/>
          </a:blip>
          <a:srcRect t="16357" b="16357"/>
          <a:stretch/>
        </p:blipFill>
        <p:spPr>
          <a:xfrm>
            <a:off x="4509297" y="4377981"/>
            <a:ext cx="1345649" cy="526550"/>
          </a:xfrm>
          <a:prstGeom prst="rect">
            <a:avLst/>
          </a:prstGeom>
          <a:noFill/>
          <a:ln>
            <a:noFill/>
          </a:ln>
        </p:spPr>
      </p:pic>
      <p:sp>
        <p:nvSpPr>
          <p:cNvPr id="297" name="Google Shape;297;p27"/>
          <p:cNvSpPr txBox="1"/>
          <p:nvPr/>
        </p:nvSpPr>
        <p:spPr>
          <a:xfrm>
            <a:off x="4230359" y="481905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four columns">
  <p:cSld name="CUSTOM_12_1_1">
    <p:spTree>
      <p:nvGrpSpPr>
        <p:cNvPr id="1" name="Shape 298"/>
        <p:cNvGrpSpPr/>
        <p:nvPr/>
      </p:nvGrpSpPr>
      <p:grpSpPr>
        <a:xfrm>
          <a:off x="0" y="0"/>
          <a:ext cx="0" cy="0"/>
          <a:chOff x="0" y="0"/>
          <a:chExt cx="0" cy="0"/>
        </a:xfrm>
      </p:grpSpPr>
      <p:sp>
        <p:nvSpPr>
          <p:cNvPr id="299" name="Google Shape;299;p28"/>
          <p:cNvSpPr txBox="1">
            <a:spLocks noGrp="1"/>
          </p:cNvSpPr>
          <p:nvPr>
            <p:ph type="title"/>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300" name="Google Shape;300;p28"/>
          <p:cNvSpPr txBox="1">
            <a:spLocks noGrp="1"/>
          </p:cNvSpPr>
          <p:nvPr>
            <p:ph type="title" idx="2"/>
          </p:nvPr>
        </p:nvSpPr>
        <p:spPr>
          <a:xfrm>
            <a:off x="4898312" y="1503250"/>
            <a:ext cx="2662500" cy="401700"/>
          </a:xfrm>
          <a:prstGeom prst="rect">
            <a:avLst/>
          </a:prstGeom>
          <a:noFill/>
          <a:ln>
            <a:noFill/>
          </a:ln>
        </p:spPr>
        <p:txBody>
          <a:bodyPr spcFirstLastPara="1" wrap="square" lIns="0" tIns="0" rIns="0" bIns="0" anchor="ctr" anchorCtr="0">
            <a:noAutofit/>
          </a:bodyPr>
          <a:lstStyle>
            <a:lvl1pPr lvl="0" algn="ctr" rtl="0">
              <a:spcBef>
                <a:spcPts val="0"/>
              </a:spcBef>
              <a:spcAft>
                <a:spcPts val="0"/>
              </a:spcAft>
              <a:buSzPts val="1800"/>
              <a:buNone/>
              <a:defRPr sz="2500" i="0">
                <a:solidFill>
                  <a:schemeClr val="lt1"/>
                </a:solidFill>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a:endParaRPr/>
          </a:p>
        </p:txBody>
      </p:sp>
      <p:sp>
        <p:nvSpPr>
          <p:cNvPr id="301" name="Google Shape;301;p28"/>
          <p:cNvSpPr txBox="1">
            <a:spLocks noGrp="1"/>
          </p:cNvSpPr>
          <p:nvPr>
            <p:ph type="subTitle" idx="1"/>
          </p:nvPr>
        </p:nvSpPr>
        <p:spPr>
          <a:xfrm>
            <a:off x="4820762" y="1864275"/>
            <a:ext cx="2817600" cy="808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a:solidFill>
                  <a:schemeClr val="dk1"/>
                </a:solidFill>
                <a:latin typeface="Barlow"/>
                <a:ea typeface="Barlow"/>
                <a:cs typeface="Barlow"/>
                <a:sym typeface="Barlow"/>
              </a:defRPr>
            </a:lvl1pPr>
            <a:lvl2pPr lvl="1" algn="ctr" rtl="0">
              <a:spcBef>
                <a:spcPts val="0"/>
              </a:spcBef>
              <a:spcAft>
                <a:spcPts val="0"/>
              </a:spcAft>
              <a:buNone/>
              <a:defRPr>
                <a:solidFill>
                  <a:schemeClr val="dk1"/>
                </a:solidFill>
                <a:latin typeface="Barlow"/>
                <a:ea typeface="Barlow"/>
                <a:cs typeface="Barlow"/>
                <a:sym typeface="Barlow"/>
              </a:defRPr>
            </a:lvl2pPr>
            <a:lvl3pPr lvl="2" algn="ctr" rtl="0">
              <a:spcBef>
                <a:spcPts val="0"/>
              </a:spcBef>
              <a:spcAft>
                <a:spcPts val="0"/>
              </a:spcAft>
              <a:buNone/>
              <a:defRPr>
                <a:solidFill>
                  <a:schemeClr val="dk1"/>
                </a:solidFill>
                <a:latin typeface="Barlow"/>
                <a:ea typeface="Barlow"/>
                <a:cs typeface="Barlow"/>
                <a:sym typeface="Barlow"/>
              </a:defRPr>
            </a:lvl3pPr>
            <a:lvl4pPr lvl="3" algn="ctr" rtl="0">
              <a:spcBef>
                <a:spcPts val="0"/>
              </a:spcBef>
              <a:spcAft>
                <a:spcPts val="0"/>
              </a:spcAft>
              <a:buNone/>
              <a:defRPr>
                <a:solidFill>
                  <a:schemeClr val="dk1"/>
                </a:solidFill>
                <a:latin typeface="Barlow"/>
                <a:ea typeface="Barlow"/>
                <a:cs typeface="Barlow"/>
                <a:sym typeface="Barlow"/>
              </a:defRPr>
            </a:lvl4pPr>
            <a:lvl5pPr lvl="4" algn="ctr" rtl="0">
              <a:spcBef>
                <a:spcPts val="0"/>
              </a:spcBef>
              <a:spcAft>
                <a:spcPts val="0"/>
              </a:spcAft>
              <a:buNone/>
              <a:defRPr>
                <a:solidFill>
                  <a:schemeClr val="dk1"/>
                </a:solidFill>
                <a:latin typeface="Barlow"/>
                <a:ea typeface="Barlow"/>
                <a:cs typeface="Barlow"/>
                <a:sym typeface="Barlow"/>
              </a:defRPr>
            </a:lvl5pPr>
            <a:lvl6pPr lvl="5" algn="ctr" rtl="0">
              <a:spcBef>
                <a:spcPts val="0"/>
              </a:spcBef>
              <a:spcAft>
                <a:spcPts val="0"/>
              </a:spcAft>
              <a:buNone/>
              <a:defRPr>
                <a:solidFill>
                  <a:schemeClr val="dk1"/>
                </a:solidFill>
                <a:latin typeface="Barlow"/>
                <a:ea typeface="Barlow"/>
                <a:cs typeface="Barlow"/>
                <a:sym typeface="Barlow"/>
              </a:defRPr>
            </a:lvl6pPr>
            <a:lvl7pPr lvl="6" algn="ctr" rtl="0">
              <a:spcBef>
                <a:spcPts val="0"/>
              </a:spcBef>
              <a:spcAft>
                <a:spcPts val="0"/>
              </a:spcAft>
              <a:buNone/>
              <a:defRPr>
                <a:solidFill>
                  <a:schemeClr val="dk1"/>
                </a:solidFill>
                <a:latin typeface="Barlow"/>
                <a:ea typeface="Barlow"/>
                <a:cs typeface="Barlow"/>
                <a:sym typeface="Barlow"/>
              </a:defRPr>
            </a:lvl7pPr>
            <a:lvl8pPr lvl="7" algn="ctr" rtl="0">
              <a:spcBef>
                <a:spcPts val="0"/>
              </a:spcBef>
              <a:spcAft>
                <a:spcPts val="0"/>
              </a:spcAft>
              <a:buNone/>
              <a:defRPr>
                <a:solidFill>
                  <a:schemeClr val="dk1"/>
                </a:solidFill>
                <a:latin typeface="Barlow"/>
                <a:ea typeface="Barlow"/>
                <a:cs typeface="Barlow"/>
                <a:sym typeface="Barlow"/>
              </a:defRPr>
            </a:lvl8pPr>
            <a:lvl9pPr lvl="8" algn="ctr" rtl="0">
              <a:spcBef>
                <a:spcPts val="0"/>
              </a:spcBef>
              <a:spcAft>
                <a:spcPts val="0"/>
              </a:spcAft>
              <a:buNone/>
              <a:defRPr>
                <a:solidFill>
                  <a:schemeClr val="dk1"/>
                </a:solidFill>
                <a:latin typeface="Barlow"/>
                <a:ea typeface="Barlow"/>
                <a:cs typeface="Barlow"/>
                <a:sym typeface="Barlow"/>
              </a:defRPr>
            </a:lvl9pPr>
          </a:lstStyle>
          <a:p>
            <a:endParaRPr/>
          </a:p>
        </p:txBody>
      </p:sp>
      <p:sp>
        <p:nvSpPr>
          <p:cNvPr id="302" name="Google Shape;302;p28"/>
          <p:cNvSpPr txBox="1">
            <a:spLocks noGrp="1"/>
          </p:cNvSpPr>
          <p:nvPr>
            <p:ph type="title" idx="3"/>
          </p:nvPr>
        </p:nvSpPr>
        <p:spPr>
          <a:xfrm>
            <a:off x="1583188" y="1503250"/>
            <a:ext cx="2662500" cy="401700"/>
          </a:xfrm>
          <a:prstGeom prst="rect">
            <a:avLst/>
          </a:prstGeom>
          <a:noFill/>
          <a:ln>
            <a:noFill/>
          </a:ln>
        </p:spPr>
        <p:txBody>
          <a:bodyPr spcFirstLastPara="1" wrap="square" lIns="0" tIns="0" rIns="0" bIns="0" anchor="ctr" anchorCtr="0">
            <a:noAutofit/>
          </a:bodyPr>
          <a:lstStyle>
            <a:lvl1pPr lvl="0" algn="ctr" rtl="0">
              <a:spcBef>
                <a:spcPts val="0"/>
              </a:spcBef>
              <a:spcAft>
                <a:spcPts val="0"/>
              </a:spcAft>
              <a:buSzPts val="1800"/>
              <a:buNone/>
              <a:defRPr sz="2500" i="0">
                <a:solidFill>
                  <a:schemeClr val="lt1"/>
                </a:solidFill>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a:endParaRPr/>
          </a:p>
        </p:txBody>
      </p:sp>
      <p:sp>
        <p:nvSpPr>
          <p:cNvPr id="303" name="Google Shape;303;p28"/>
          <p:cNvSpPr txBox="1">
            <a:spLocks noGrp="1"/>
          </p:cNvSpPr>
          <p:nvPr>
            <p:ph type="subTitle" idx="4"/>
          </p:nvPr>
        </p:nvSpPr>
        <p:spPr>
          <a:xfrm>
            <a:off x="1505638" y="1864275"/>
            <a:ext cx="2817600" cy="808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a:solidFill>
                  <a:schemeClr val="dk1"/>
                </a:solidFill>
                <a:latin typeface="Barlow"/>
                <a:ea typeface="Barlow"/>
                <a:cs typeface="Barlow"/>
                <a:sym typeface="Barlow"/>
              </a:defRPr>
            </a:lvl1pPr>
            <a:lvl2pPr lvl="1" algn="ctr" rtl="0">
              <a:spcBef>
                <a:spcPts val="0"/>
              </a:spcBef>
              <a:spcAft>
                <a:spcPts val="0"/>
              </a:spcAft>
              <a:buNone/>
              <a:defRPr>
                <a:solidFill>
                  <a:schemeClr val="dk1"/>
                </a:solidFill>
                <a:latin typeface="Barlow"/>
                <a:ea typeface="Barlow"/>
                <a:cs typeface="Barlow"/>
                <a:sym typeface="Barlow"/>
              </a:defRPr>
            </a:lvl2pPr>
            <a:lvl3pPr lvl="2" algn="ctr" rtl="0">
              <a:spcBef>
                <a:spcPts val="0"/>
              </a:spcBef>
              <a:spcAft>
                <a:spcPts val="0"/>
              </a:spcAft>
              <a:buNone/>
              <a:defRPr>
                <a:solidFill>
                  <a:schemeClr val="dk1"/>
                </a:solidFill>
                <a:latin typeface="Barlow"/>
                <a:ea typeface="Barlow"/>
                <a:cs typeface="Barlow"/>
                <a:sym typeface="Barlow"/>
              </a:defRPr>
            </a:lvl3pPr>
            <a:lvl4pPr lvl="3" algn="ctr" rtl="0">
              <a:spcBef>
                <a:spcPts val="0"/>
              </a:spcBef>
              <a:spcAft>
                <a:spcPts val="0"/>
              </a:spcAft>
              <a:buNone/>
              <a:defRPr>
                <a:solidFill>
                  <a:schemeClr val="dk1"/>
                </a:solidFill>
                <a:latin typeface="Barlow"/>
                <a:ea typeface="Barlow"/>
                <a:cs typeface="Barlow"/>
                <a:sym typeface="Barlow"/>
              </a:defRPr>
            </a:lvl4pPr>
            <a:lvl5pPr lvl="4" algn="ctr" rtl="0">
              <a:spcBef>
                <a:spcPts val="0"/>
              </a:spcBef>
              <a:spcAft>
                <a:spcPts val="0"/>
              </a:spcAft>
              <a:buNone/>
              <a:defRPr>
                <a:solidFill>
                  <a:schemeClr val="dk1"/>
                </a:solidFill>
                <a:latin typeface="Barlow"/>
                <a:ea typeface="Barlow"/>
                <a:cs typeface="Barlow"/>
                <a:sym typeface="Barlow"/>
              </a:defRPr>
            </a:lvl5pPr>
            <a:lvl6pPr lvl="5" algn="ctr" rtl="0">
              <a:spcBef>
                <a:spcPts val="0"/>
              </a:spcBef>
              <a:spcAft>
                <a:spcPts val="0"/>
              </a:spcAft>
              <a:buNone/>
              <a:defRPr>
                <a:solidFill>
                  <a:schemeClr val="dk1"/>
                </a:solidFill>
                <a:latin typeface="Barlow"/>
                <a:ea typeface="Barlow"/>
                <a:cs typeface="Barlow"/>
                <a:sym typeface="Barlow"/>
              </a:defRPr>
            </a:lvl6pPr>
            <a:lvl7pPr lvl="6" algn="ctr" rtl="0">
              <a:spcBef>
                <a:spcPts val="0"/>
              </a:spcBef>
              <a:spcAft>
                <a:spcPts val="0"/>
              </a:spcAft>
              <a:buNone/>
              <a:defRPr>
                <a:solidFill>
                  <a:schemeClr val="dk1"/>
                </a:solidFill>
                <a:latin typeface="Barlow"/>
                <a:ea typeface="Barlow"/>
                <a:cs typeface="Barlow"/>
                <a:sym typeface="Barlow"/>
              </a:defRPr>
            </a:lvl7pPr>
            <a:lvl8pPr lvl="7" algn="ctr" rtl="0">
              <a:spcBef>
                <a:spcPts val="0"/>
              </a:spcBef>
              <a:spcAft>
                <a:spcPts val="0"/>
              </a:spcAft>
              <a:buNone/>
              <a:defRPr>
                <a:solidFill>
                  <a:schemeClr val="dk1"/>
                </a:solidFill>
                <a:latin typeface="Barlow"/>
                <a:ea typeface="Barlow"/>
                <a:cs typeface="Barlow"/>
                <a:sym typeface="Barlow"/>
              </a:defRPr>
            </a:lvl8pPr>
            <a:lvl9pPr lvl="8" algn="ctr" rtl="0">
              <a:spcBef>
                <a:spcPts val="0"/>
              </a:spcBef>
              <a:spcAft>
                <a:spcPts val="0"/>
              </a:spcAft>
              <a:buNone/>
              <a:defRPr>
                <a:solidFill>
                  <a:schemeClr val="dk1"/>
                </a:solidFill>
                <a:latin typeface="Barlow"/>
                <a:ea typeface="Barlow"/>
                <a:cs typeface="Barlow"/>
                <a:sym typeface="Barlow"/>
              </a:defRPr>
            </a:lvl9pPr>
          </a:lstStyle>
          <a:p>
            <a:endParaRPr/>
          </a:p>
        </p:txBody>
      </p:sp>
      <p:sp>
        <p:nvSpPr>
          <p:cNvPr id="304" name="Google Shape;304;p28"/>
          <p:cNvSpPr txBox="1">
            <a:spLocks noGrp="1"/>
          </p:cNvSpPr>
          <p:nvPr>
            <p:ph type="title" idx="5"/>
          </p:nvPr>
        </p:nvSpPr>
        <p:spPr>
          <a:xfrm>
            <a:off x="4898312" y="2954325"/>
            <a:ext cx="2662500" cy="401700"/>
          </a:xfrm>
          <a:prstGeom prst="rect">
            <a:avLst/>
          </a:prstGeom>
          <a:noFill/>
          <a:ln>
            <a:noFill/>
          </a:ln>
        </p:spPr>
        <p:txBody>
          <a:bodyPr spcFirstLastPara="1" wrap="square" lIns="0" tIns="0" rIns="0" bIns="0" anchor="ctr" anchorCtr="0">
            <a:noAutofit/>
          </a:bodyPr>
          <a:lstStyle>
            <a:lvl1pPr lvl="0" algn="ctr" rtl="0">
              <a:spcBef>
                <a:spcPts val="0"/>
              </a:spcBef>
              <a:spcAft>
                <a:spcPts val="0"/>
              </a:spcAft>
              <a:buSzPts val="1800"/>
              <a:buNone/>
              <a:defRPr sz="2500" i="0">
                <a:solidFill>
                  <a:schemeClr val="lt1"/>
                </a:solidFill>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a:endParaRPr/>
          </a:p>
        </p:txBody>
      </p:sp>
      <p:sp>
        <p:nvSpPr>
          <p:cNvPr id="305" name="Google Shape;305;p28"/>
          <p:cNvSpPr txBox="1">
            <a:spLocks noGrp="1"/>
          </p:cNvSpPr>
          <p:nvPr>
            <p:ph type="subTitle" idx="6"/>
          </p:nvPr>
        </p:nvSpPr>
        <p:spPr>
          <a:xfrm>
            <a:off x="4820762" y="3315350"/>
            <a:ext cx="2817600" cy="808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a:solidFill>
                  <a:schemeClr val="dk1"/>
                </a:solidFill>
                <a:latin typeface="Barlow"/>
                <a:ea typeface="Barlow"/>
                <a:cs typeface="Barlow"/>
                <a:sym typeface="Barlow"/>
              </a:defRPr>
            </a:lvl1pPr>
            <a:lvl2pPr lvl="1" algn="ctr" rtl="0">
              <a:spcBef>
                <a:spcPts val="0"/>
              </a:spcBef>
              <a:spcAft>
                <a:spcPts val="0"/>
              </a:spcAft>
              <a:buNone/>
              <a:defRPr>
                <a:solidFill>
                  <a:schemeClr val="dk1"/>
                </a:solidFill>
                <a:latin typeface="Barlow"/>
                <a:ea typeface="Barlow"/>
                <a:cs typeface="Barlow"/>
                <a:sym typeface="Barlow"/>
              </a:defRPr>
            </a:lvl2pPr>
            <a:lvl3pPr lvl="2" algn="ctr" rtl="0">
              <a:spcBef>
                <a:spcPts val="0"/>
              </a:spcBef>
              <a:spcAft>
                <a:spcPts val="0"/>
              </a:spcAft>
              <a:buNone/>
              <a:defRPr>
                <a:solidFill>
                  <a:schemeClr val="dk1"/>
                </a:solidFill>
                <a:latin typeface="Barlow"/>
                <a:ea typeface="Barlow"/>
                <a:cs typeface="Barlow"/>
                <a:sym typeface="Barlow"/>
              </a:defRPr>
            </a:lvl3pPr>
            <a:lvl4pPr lvl="3" algn="ctr" rtl="0">
              <a:spcBef>
                <a:spcPts val="0"/>
              </a:spcBef>
              <a:spcAft>
                <a:spcPts val="0"/>
              </a:spcAft>
              <a:buNone/>
              <a:defRPr>
                <a:solidFill>
                  <a:schemeClr val="dk1"/>
                </a:solidFill>
                <a:latin typeface="Barlow"/>
                <a:ea typeface="Barlow"/>
                <a:cs typeface="Barlow"/>
                <a:sym typeface="Barlow"/>
              </a:defRPr>
            </a:lvl4pPr>
            <a:lvl5pPr lvl="4" algn="ctr" rtl="0">
              <a:spcBef>
                <a:spcPts val="0"/>
              </a:spcBef>
              <a:spcAft>
                <a:spcPts val="0"/>
              </a:spcAft>
              <a:buNone/>
              <a:defRPr>
                <a:solidFill>
                  <a:schemeClr val="dk1"/>
                </a:solidFill>
                <a:latin typeface="Barlow"/>
                <a:ea typeface="Barlow"/>
                <a:cs typeface="Barlow"/>
                <a:sym typeface="Barlow"/>
              </a:defRPr>
            </a:lvl5pPr>
            <a:lvl6pPr lvl="5" algn="ctr" rtl="0">
              <a:spcBef>
                <a:spcPts val="0"/>
              </a:spcBef>
              <a:spcAft>
                <a:spcPts val="0"/>
              </a:spcAft>
              <a:buNone/>
              <a:defRPr>
                <a:solidFill>
                  <a:schemeClr val="dk1"/>
                </a:solidFill>
                <a:latin typeface="Barlow"/>
                <a:ea typeface="Barlow"/>
                <a:cs typeface="Barlow"/>
                <a:sym typeface="Barlow"/>
              </a:defRPr>
            </a:lvl6pPr>
            <a:lvl7pPr lvl="6" algn="ctr" rtl="0">
              <a:spcBef>
                <a:spcPts val="0"/>
              </a:spcBef>
              <a:spcAft>
                <a:spcPts val="0"/>
              </a:spcAft>
              <a:buNone/>
              <a:defRPr>
                <a:solidFill>
                  <a:schemeClr val="dk1"/>
                </a:solidFill>
                <a:latin typeface="Barlow"/>
                <a:ea typeface="Barlow"/>
                <a:cs typeface="Barlow"/>
                <a:sym typeface="Barlow"/>
              </a:defRPr>
            </a:lvl7pPr>
            <a:lvl8pPr lvl="7" algn="ctr" rtl="0">
              <a:spcBef>
                <a:spcPts val="0"/>
              </a:spcBef>
              <a:spcAft>
                <a:spcPts val="0"/>
              </a:spcAft>
              <a:buNone/>
              <a:defRPr>
                <a:solidFill>
                  <a:schemeClr val="dk1"/>
                </a:solidFill>
                <a:latin typeface="Barlow"/>
                <a:ea typeface="Barlow"/>
                <a:cs typeface="Barlow"/>
                <a:sym typeface="Barlow"/>
              </a:defRPr>
            </a:lvl8pPr>
            <a:lvl9pPr lvl="8" algn="ctr" rtl="0">
              <a:spcBef>
                <a:spcPts val="0"/>
              </a:spcBef>
              <a:spcAft>
                <a:spcPts val="0"/>
              </a:spcAft>
              <a:buNone/>
              <a:defRPr>
                <a:solidFill>
                  <a:schemeClr val="dk1"/>
                </a:solidFill>
                <a:latin typeface="Barlow"/>
                <a:ea typeface="Barlow"/>
                <a:cs typeface="Barlow"/>
                <a:sym typeface="Barlow"/>
              </a:defRPr>
            </a:lvl9pPr>
          </a:lstStyle>
          <a:p>
            <a:endParaRPr/>
          </a:p>
        </p:txBody>
      </p:sp>
      <p:sp>
        <p:nvSpPr>
          <p:cNvPr id="306" name="Google Shape;306;p28"/>
          <p:cNvSpPr txBox="1">
            <a:spLocks noGrp="1"/>
          </p:cNvSpPr>
          <p:nvPr>
            <p:ph type="title" idx="7"/>
          </p:nvPr>
        </p:nvSpPr>
        <p:spPr>
          <a:xfrm>
            <a:off x="1583188" y="2954325"/>
            <a:ext cx="2662500" cy="401700"/>
          </a:xfrm>
          <a:prstGeom prst="rect">
            <a:avLst/>
          </a:prstGeom>
          <a:noFill/>
          <a:ln>
            <a:noFill/>
          </a:ln>
        </p:spPr>
        <p:txBody>
          <a:bodyPr spcFirstLastPara="1" wrap="square" lIns="0" tIns="0" rIns="0" bIns="0" anchor="ctr" anchorCtr="0">
            <a:noAutofit/>
          </a:bodyPr>
          <a:lstStyle>
            <a:lvl1pPr lvl="0" algn="ctr" rtl="0">
              <a:spcBef>
                <a:spcPts val="0"/>
              </a:spcBef>
              <a:spcAft>
                <a:spcPts val="0"/>
              </a:spcAft>
              <a:buSzPts val="1800"/>
              <a:buNone/>
              <a:defRPr sz="2500" i="0">
                <a:solidFill>
                  <a:schemeClr val="lt1"/>
                </a:solidFill>
              </a:defRPr>
            </a:lvl1pPr>
            <a:lvl2pPr lvl="1" algn="ctr" rtl="0">
              <a:spcBef>
                <a:spcPts val="0"/>
              </a:spcBef>
              <a:spcAft>
                <a:spcPts val="0"/>
              </a:spcAft>
              <a:buSzPts val="1800"/>
              <a:buNone/>
              <a:defRPr sz="1800" b="1"/>
            </a:lvl2pPr>
            <a:lvl3pPr lvl="2" algn="ctr" rtl="0">
              <a:spcBef>
                <a:spcPts val="0"/>
              </a:spcBef>
              <a:spcAft>
                <a:spcPts val="0"/>
              </a:spcAft>
              <a:buSzPts val="1800"/>
              <a:buNone/>
              <a:defRPr sz="1800" b="1"/>
            </a:lvl3pPr>
            <a:lvl4pPr lvl="3" algn="ctr" rtl="0">
              <a:spcBef>
                <a:spcPts val="0"/>
              </a:spcBef>
              <a:spcAft>
                <a:spcPts val="0"/>
              </a:spcAft>
              <a:buSzPts val="1800"/>
              <a:buNone/>
              <a:defRPr sz="1800" b="1"/>
            </a:lvl4pPr>
            <a:lvl5pPr lvl="4" algn="ctr" rtl="0">
              <a:spcBef>
                <a:spcPts val="0"/>
              </a:spcBef>
              <a:spcAft>
                <a:spcPts val="0"/>
              </a:spcAft>
              <a:buSzPts val="1800"/>
              <a:buNone/>
              <a:defRPr sz="1800" b="1"/>
            </a:lvl5pPr>
            <a:lvl6pPr lvl="5" algn="ctr" rtl="0">
              <a:spcBef>
                <a:spcPts val="0"/>
              </a:spcBef>
              <a:spcAft>
                <a:spcPts val="0"/>
              </a:spcAft>
              <a:buSzPts val="1800"/>
              <a:buNone/>
              <a:defRPr sz="1800" b="1"/>
            </a:lvl6pPr>
            <a:lvl7pPr lvl="6" algn="ctr" rtl="0">
              <a:spcBef>
                <a:spcPts val="0"/>
              </a:spcBef>
              <a:spcAft>
                <a:spcPts val="0"/>
              </a:spcAft>
              <a:buSzPts val="1800"/>
              <a:buNone/>
              <a:defRPr sz="1800" b="1"/>
            </a:lvl7pPr>
            <a:lvl8pPr lvl="7" algn="ctr" rtl="0">
              <a:spcBef>
                <a:spcPts val="0"/>
              </a:spcBef>
              <a:spcAft>
                <a:spcPts val="0"/>
              </a:spcAft>
              <a:buSzPts val="1800"/>
              <a:buNone/>
              <a:defRPr sz="1800" b="1"/>
            </a:lvl8pPr>
            <a:lvl9pPr lvl="8" algn="ctr" rtl="0">
              <a:spcBef>
                <a:spcPts val="0"/>
              </a:spcBef>
              <a:spcAft>
                <a:spcPts val="0"/>
              </a:spcAft>
              <a:buSzPts val="1800"/>
              <a:buNone/>
              <a:defRPr sz="1800" b="1"/>
            </a:lvl9pPr>
          </a:lstStyle>
          <a:p>
            <a:endParaRPr/>
          </a:p>
        </p:txBody>
      </p:sp>
      <p:sp>
        <p:nvSpPr>
          <p:cNvPr id="307" name="Google Shape;307;p28"/>
          <p:cNvSpPr txBox="1">
            <a:spLocks noGrp="1"/>
          </p:cNvSpPr>
          <p:nvPr>
            <p:ph type="subTitle" idx="8"/>
          </p:nvPr>
        </p:nvSpPr>
        <p:spPr>
          <a:xfrm>
            <a:off x="1505638" y="3315350"/>
            <a:ext cx="2817600" cy="808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a:solidFill>
                  <a:schemeClr val="dk1"/>
                </a:solidFill>
                <a:latin typeface="Barlow"/>
                <a:ea typeface="Barlow"/>
                <a:cs typeface="Barlow"/>
                <a:sym typeface="Barlow"/>
              </a:defRPr>
            </a:lvl1pPr>
            <a:lvl2pPr lvl="1" algn="ctr" rtl="0">
              <a:spcBef>
                <a:spcPts val="0"/>
              </a:spcBef>
              <a:spcAft>
                <a:spcPts val="0"/>
              </a:spcAft>
              <a:buNone/>
              <a:defRPr>
                <a:solidFill>
                  <a:schemeClr val="dk1"/>
                </a:solidFill>
                <a:latin typeface="Barlow"/>
                <a:ea typeface="Barlow"/>
                <a:cs typeface="Barlow"/>
                <a:sym typeface="Barlow"/>
              </a:defRPr>
            </a:lvl2pPr>
            <a:lvl3pPr lvl="2" algn="ctr" rtl="0">
              <a:spcBef>
                <a:spcPts val="0"/>
              </a:spcBef>
              <a:spcAft>
                <a:spcPts val="0"/>
              </a:spcAft>
              <a:buNone/>
              <a:defRPr>
                <a:solidFill>
                  <a:schemeClr val="dk1"/>
                </a:solidFill>
                <a:latin typeface="Barlow"/>
                <a:ea typeface="Barlow"/>
                <a:cs typeface="Barlow"/>
                <a:sym typeface="Barlow"/>
              </a:defRPr>
            </a:lvl3pPr>
            <a:lvl4pPr lvl="3" algn="ctr" rtl="0">
              <a:spcBef>
                <a:spcPts val="0"/>
              </a:spcBef>
              <a:spcAft>
                <a:spcPts val="0"/>
              </a:spcAft>
              <a:buNone/>
              <a:defRPr>
                <a:solidFill>
                  <a:schemeClr val="dk1"/>
                </a:solidFill>
                <a:latin typeface="Barlow"/>
                <a:ea typeface="Barlow"/>
                <a:cs typeface="Barlow"/>
                <a:sym typeface="Barlow"/>
              </a:defRPr>
            </a:lvl4pPr>
            <a:lvl5pPr lvl="4" algn="ctr" rtl="0">
              <a:spcBef>
                <a:spcPts val="0"/>
              </a:spcBef>
              <a:spcAft>
                <a:spcPts val="0"/>
              </a:spcAft>
              <a:buNone/>
              <a:defRPr>
                <a:solidFill>
                  <a:schemeClr val="dk1"/>
                </a:solidFill>
                <a:latin typeface="Barlow"/>
                <a:ea typeface="Barlow"/>
                <a:cs typeface="Barlow"/>
                <a:sym typeface="Barlow"/>
              </a:defRPr>
            </a:lvl5pPr>
            <a:lvl6pPr lvl="5" algn="ctr" rtl="0">
              <a:spcBef>
                <a:spcPts val="0"/>
              </a:spcBef>
              <a:spcAft>
                <a:spcPts val="0"/>
              </a:spcAft>
              <a:buNone/>
              <a:defRPr>
                <a:solidFill>
                  <a:schemeClr val="dk1"/>
                </a:solidFill>
                <a:latin typeface="Barlow"/>
                <a:ea typeface="Barlow"/>
                <a:cs typeface="Barlow"/>
                <a:sym typeface="Barlow"/>
              </a:defRPr>
            </a:lvl6pPr>
            <a:lvl7pPr lvl="6" algn="ctr" rtl="0">
              <a:spcBef>
                <a:spcPts val="0"/>
              </a:spcBef>
              <a:spcAft>
                <a:spcPts val="0"/>
              </a:spcAft>
              <a:buNone/>
              <a:defRPr>
                <a:solidFill>
                  <a:schemeClr val="dk1"/>
                </a:solidFill>
                <a:latin typeface="Barlow"/>
                <a:ea typeface="Barlow"/>
                <a:cs typeface="Barlow"/>
                <a:sym typeface="Barlow"/>
              </a:defRPr>
            </a:lvl7pPr>
            <a:lvl8pPr lvl="7" algn="ctr" rtl="0">
              <a:spcBef>
                <a:spcPts val="0"/>
              </a:spcBef>
              <a:spcAft>
                <a:spcPts val="0"/>
              </a:spcAft>
              <a:buNone/>
              <a:defRPr>
                <a:solidFill>
                  <a:schemeClr val="dk1"/>
                </a:solidFill>
                <a:latin typeface="Barlow"/>
                <a:ea typeface="Barlow"/>
                <a:cs typeface="Barlow"/>
                <a:sym typeface="Barlow"/>
              </a:defRPr>
            </a:lvl8pPr>
            <a:lvl9pPr lvl="8" algn="ctr" rtl="0">
              <a:spcBef>
                <a:spcPts val="0"/>
              </a:spcBef>
              <a:spcAft>
                <a:spcPts val="0"/>
              </a:spcAft>
              <a:buNone/>
              <a:defRPr>
                <a:solidFill>
                  <a:schemeClr val="dk1"/>
                </a:solidFill>
                <a:latin typeface="Barlow"/>
                <a:ea typeface="Barlow"/>
                <a:cs typeface="Barlow"/>
                <a:sym typeface="Barlow"/>
              </a:defRPr>
            </a:lvl9pPr>
          </a:lstStyle>
          <a:p>
            <a:endParaRPr/>
          </a:p>
        </p:txBody>
      </p:sp>
      <p:sp>
        <p:nvSpPr>
          <p:cNvPr id="308" name="Google Shape;308;p28"/>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09" name="Google Shape;309;p28"/>
          <p:cNvCxnSpPr/>
          <p:nvPr/>
        </p:nvCxnSpPr>
        <p:spPr>
          <a:xfrm rot="10800000" flipH="1">
            <a:off x="1486434" y="4821525"/>
            <a:ext cx="2078400" cy="8400"/>
          </a:xfrm>
          <a:prstGeom prst="straightConnector1">
            <a:avLst/>
          </a:prstGeom>
          <a:noFill/>
          <a:ln w="9525" cap="flat" cmpd="sng">
            <a:solidFill>
              <a:schemeClr val="lt1"/>
            </a:solidFill>
            <a:prstDash val="solid"/>
            <a:round/>
            <a:headEnd type="none" w="med" len="med"/>
            <a:tailEnd type="none" w="med" len="med"/>
          </a:ln>
        </p:spPr>
      </p:cxnSp>
      <p:pic>
        <p:nvPicPr>
          <p:cNvPr id="310" name="Google Shape;310;p28"/>
          <p:cNvPicPr preferRelativeResize="0"/>
          <p:nvPr/>
        </p:nvPicPr>
        <p:blipFill>
          <a:blip r:embed="rId2">
            <a:alphaModFix/>
          </a:blip>
          <a:stretch>
            <a:fillRect/>
          </a:stretch>
        </p:blipFill>
        <p:spPr>
          <a:xfrm>
            <a:off x="459584" y="4696882"/>
            <a:ext cx="696402" cy="290401"/>
          </a:xfrm>
          <a:prstGeom prst="rect">
            <a:avLst/>
          </a:prstGeom>
          <a:noFill/>
          <a:ln>
            <a:noFill/>
          </a:ln>
        </p:spPr>
      </p:pic>
      <p:cxnSp>
        <p:nvCxnSpPr>
          <p:cNvPr id="311" name="Google Shape;311;p28"/>
          <p:cNvCxnSpPr/>
          <p:nvPr/>
        </p:nvCxnSpPr>
        <p:spPr>
          <a:xfrm rot="10800000" flipH="1">
            <a:off x="5709559" y="4821525"/>
            <a:ext cx="2078400" cy="8400"/>
          </a:xfrm>
          <a:prstGeom prst="straightConnector1">
            <a:avLst/>
          </a:prstGeom>
          <a:noFill/>
          <a:ln w="9525" cap="flat" cmpd="sng">
            <a:solidFill>
              <a:schemeClr val="lt1"/>
            </a:solidFill>
            <a:prstDash val="solid"/>
            <a:round/>
            <a:headEnd type="none" w="med" len="med"/>
            <a:tailEnd type="none" w="med" len="med"/>
          </a:ln>
        </p:spPr>
      </p:cxnSp>
      <p:sp>
        <p:nvSpPr>
          <p:cNvPr id="312" name="Google Shape;312;p28">
            <a:hlinkClick r:id="" action="ppaction://hlinkshowjump?jump=nextslide"/>
          </p:cNvPr>
          <p:cNvSpPr/>
          <p:nvPr/>
        </p:nvSpPr>
        <p:spPr>
          <a:xfrm rot="5400000" flipH="1">
            <a:off x="7855160" y="4772025"/>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8">
            <a:hlinkClick r:id="" action="ppaction://hlinkshowjump?jump=previousslide"/>
          </p:cNvPr>
          <p:cNvSpPr/>
          <p:nvPr/>
        </p:nvSpPr>
        <p:spPr>
          <a:xfrm rot="-5400000">
            <a:off x="1287609" y="4773225"/>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14" name="Google Shape;314;p28"/>
          <p:cNvPicPr preferRelativeResize="0"/>
          <p:nvPr/>
        </p:nvPicPr>
        <p:blipFill rotWithShape="1">
          <a:blip r:embed="rId3">
            <a:alphaModFix/>
          </a:blip>
          <a:srcRect t="16357" b="16357"/>
          <a:stretch/>
        </p:blipFill>
        <p:spPr>
          <a:xfrm>
            <a:off x="4026209" y="4383256"/>
            <a:ext cx="1345649" cy="526550"/>
          </a:xfrm>
          <a:prstGeom prst="rect">
            <a:avLst/>
          </a:prstGeom>
          <a:noFill/>
          <a:ln>
            <a:noFill/>
          </a:ln>
        </p:spPr>
      </p:pic>
      <p:sp>
        <p:nvSpPr>
          <p:cNvPr id="315" name="Google Shape;315;p28"/>
          <p:cNvSpPr txBox="1"/>
          <p:nvPr/>
        </p:nvSpPr>
        <p:spPr>
          <a:xfrm>
            <a:off x="3747272" y="4824325"/>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Section header 1">
  <p:cSld name="CUSTOM_1_1_1">
    <p:spTree>
      <p:nvGrpSpPr>
        <p:cNvPr id="1" name="Shape 316"/>
        <p:cNvGrpSpPr/>
        <p:nvPr/>
      </p:nvGrpSpPr>
      <p:grpSpPr>
        <a:xfrm>
          <a:off x="0" y="0"/>
          <a:ext cx="0" cy="0"/>
          <a:chOff x="0" y="0"/>
          <a:chExt cx="0" cy="0"/>
        </a:xfrm>
      </p:grpSpPr>
      <p:sp>
        <p:nvSpPr>
          <p:cNvPr id="317" name="Google Shape;317;p29"/>
          <p:cNvSpPr txBox="1">
            <a:spLocks noGrp="1"/>
          </p:cNvSpPr>
          <p:nvPr>
            <p:ph type="title"/>
          </p:nvPr>
        </p:nvSpPr>
        <p:spPr>
          <a:xfrm>
            <a:off x="777175" y="2246200"/>
            <a:ext cx="2747100" cy="1103100"/>
          </a:xfrm>
          <a:prstGeom prst="rect">
            <a:avLst/>
          </a:prstGeom>
        </p:spPr>
        <p:txBody>
          <a:bodyPr spcFirstLastPara="1" wrap="square" lIns="91425" tIns="91425" rIns="91425" bIns="91425" anchor="t" anchorCtr="0">
            <a:noAutofit/>
          </a:bodyPr>
          <a:lstStyle>
            <a:lvl1pPr lvl="0" algn="r" rtl="0">
              <a:spcBef>
                <a:spcPts val="0"/>
              </a:spcBef>
              <a:spcAft>
                <a:spcPts val="0"/>
              </a:spcAft>
              <a:buSzPts val="4200"/>
              <a:buNone/>
              <a:defRPr/>
            </a:lvl1pPr>
            <a:lvl2pPr lvl="1" algn="l" rtl="0">
              <a:spcBef>
                <a:spcPts val="0"/>
              </a:spcBef>
              <a:spcAft>
                <a:spcPts val="0"/>
              </a:spcAft>
              <a:buSzPts val="4200"/>
              <a:buNone/>
              <a:defRPr sz="4200"/>
            </a:lvl2pPr>
            <a:lvl3pPr lvl="2" algn="l" rtl="0">
              <a:spcBef>
                <a:spcPts val="0"/>
              </a:spcBef>
              <a:spcAft>
                <a:spcPts val="0"/>
              </a:spcAft>
              <a:buSzPts val="4200"/>
              <a:buNone/>
              <a:defRPr sz="4200"/>
            </a:lvl3pPr>
            <a:lvl4pPr lvl="3" algn="l" rtl="0">
              <a:spcBef>
                <a:spcPts val="0"/>
              </a:spcBef>
              <a:spcAft>
                <a:spcPts val="0"/>
              </a:spcAft>
              <a:buSzPts val="4200"/>
              <a:buNone/>
              <a:defRPr sz="4200"/>
            </a:lvl4pPr>
            <a:lvl5pPr lvl="4" algn="l" rtl="0">
              <a:spcBef>
                <a:spcPts val="0"/>
              </a:spcBef>
              <a:spcAft>
                <a:spcPts val="0"/>
              </a:spcAft>
              <a:buSzPts val="4200"/>
              <a:buNone/>
              <a:defRPr sz="4200"/>
            </a:lvl5pPr>
            <a:lvl6pPr lvl="5" algn="l" rtl="0">
              <a:spcBef>
                <a:spcPts val="0"/>
              </a:spcBef>
              <a:spcAft>
                <a:spcPts val="0"/>
              </a:spcAft>
              <a:buSzPts val="4200"/>
              <a:buNone/>
              <a:defRPr sz="4200"/>
            </a:lvl6pPr>
            <a:lvl7pPr lvl="6" algn="l" rtl="0">
              <a:spcBef>
                <a:spcPts val="0"/>
              </a:spcBef>
              <a:spcAft>
                <a:spcPts val="0"/>
              </a:spcAft>
              <a:buSzPts val="4200"/>
              <a:buNone/>
              <a:defRPr sz="4200"/>
            </a:lvl7pPr>
            <a:lvl8pPr lvl="7" algn="l" rtl="0">
              <a:spcBef>
                <a:spcPts val="0"/>
              </a:spcBef>
              <a:spcAft>
                <a:spcPts val="0"/>
              </a:spcAft>
              <a:buSzPts val="4200"/>
              <a:buNone/>
              <a:defRPr sz="4200"/>
            </a:lvl8pPr>
            <a:lvl9pPr lvl="8" algn="l" rtl="0">
              <a:spcBef>
                <a:spcPts val="0"/>
              </a:spcBef>
              <a:spcAft>
                <a:spcPts val="0"/>
              </a:spcAft>
              <a:buSzPts val="4200"/>
              <a:buNone/>
              <a:defRPr sz="4200"/>
            </a:lvl9pPr>
          </a:lstStyle>
          <a:p>
            <a:endParaRPr/>
          </a:p>
        </p:txBody>
      </p:sp>
      <p:sp>
        <p:nvSpPr>
          <p:cNvPr id="318" name="Google Shape;318;p29"/>
          <p:cNvSpPr txBox="1">
            <a:spLocks noGrp="1"/>
          </p:cNvSpPr>
          <p:nvPr>
            <p:ph type="subTitle" idx="1"/>
          </p:nvPr>
        </p:nvSpPr>
        <p:spPr>
          <a:xfrm>
            <a:off x="946375" y="3423425"/>
            <a:ext cx="2577900" cy="651600"/>
          </a:xfrm>
          <a:prstGeom prst="rect">
            <a:avLst/>
          </a:prstGeom>
          <a:noFill/>
          <a:ln>
            <a:noFill/>
          </a:ln>
        </p:spPr>
        <p:txBody>
          <a:bodyPr spcFirstLastPara="1" wrap="square" lIns="91425" tIns="91425" rIns="91425" bIns="91425" anchor="t" anchorCtr="0">
            <a:noAutofit/>
          </a:bodyPr>
          <a:lstStyle>
            <a:lvl1pPr lvl="0" algn="r" rtl="0">
              <a:lnSpc>
                <a:spcPct val="100000"/>
              </a:lnSpc>
              <a:spcBef>
                <a:spcPts val="0"/>
              </a:spcBef>
              <a:spcAft>
                <a:spcPts val="0"/>
              </a:spcAft>
              <a:buClr>
                <a:schemeClr val="dk1"/>
              </a:buClr>
              <a:buSzPts val="2100"/>
              <a:buFont typeface="Roboto Slab Light"/>
              <a:buNone/>
              <a:defRPr sz="1600">
                <a:solidFill>
                  <a:schemeClr val="dk1"/>
                </a:solidFill>
                <a:latin typeface="Barlow"/>
                <a:ea typeface="Barlow"/>
                <a:cs typeface="Barlow"/>
                <a:sym typeface="Barlow"/>
              </a:defRPr>
            </a:lvl1pPr>
            <a:lvl2pPr lvl="1"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2pPr>
            <a:lvl3pPr lvl="2"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3pPr>
            <a:lvl4pPr lvl="3"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4pPr>
            <a:lvl5pPr lvl="4"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5pPr>
            <a:lvl6pPr lvl="5"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6pPr>
            <a:lvl7pPr lvl="6"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7pPr>
            <a:lvl8pPr lvl="7"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8pPr>
            <a:lvl9pPr lvl="8"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9pPr>
          </a:lstStyle>
          <a:p>
            <a:endParaRPr/>
          </a:p>
        </p:txBody>
      </p:sp>
      <p:sp>
        <p:nvSpPr>
          <p:cNvPr id="319" name="Google Shape;319;p29"/>
          <p:cNvSpPr txBox="1">
            <a:spLocks noGrp="1"/>
          </p:cNvSpPr>
          <p:nvPr>
            <p:ph type="title" idx="2" hasCustomPrompt="1"/>
          </p:nvPr>
        </p:nvSpPr>
        <p:spPr>
          <a:xfrm>
            <a:off x="1577875" y="913875"/>
            <a:ext cx="1946400" cy="13797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2000"/>
              <a:buNone/>
              <a:defRPr sz="9600"/>
            </a:lvl1pPr>
            <a:lvl2pPr lvl="1" algn="l" rtl="0">
              <a:spcBef>
                <a:spcPts val="0"/>
              </a:spcBef>
              <a:spcAft>
                <a:spcPts val="0"/>
              </a:spcAft>
              <a:buSzPts val="12000"/>
              <a:buNone/>
              <a:defRPr sz="12000"/>
            </a:lvl2pPr>
            <a:lvl3pPr lvl="2" algn="l" rtl="0">
              <a:spcBef>
                <a:spcPts val="0"/>
              </a:spcBef>
              <a:spcAft>
                <a:spcPts val="0"/>
              </a:spcAft>
              <a:buSzPts val="12000"/>
              <a:buNone/>
              <a:defRPr sz="12000"/>
            </a:lvl3pPr>
            <a:lvl4pPr lvl="3" algn="l" rtl="0">
              <a:spcBef>
                <a:spcPts val="0"/>
              </a:spcBef>
              <a:spcAft>
                <a:spcPts val="0"/>
              </a:spcAft>
              <a:buSzPts val="12000"/>
              <a:buNone/>
              <a:defRPr sz="12000"/>
            </a:lvl4pPr>
            <a:lvl5pPr lvl="4" algn="l" rtl="0">
              <a:spcBef>
                <a:spcPts val="0"/>
              </a:spcBef>
              <a:spcAft>
                <a:spcPts val="0"/>
              </a:spcAft>
              <a:buSzPts val="12000"/>
              <a:buNone/>
              <a:defRPr sz="12000"/>
            </a:lvl5pPr>
            <a:lvl6pPr lvl="5" algn="l" rtl="0">
              <a:spcBef>
                <a:spcPts val="0"/>
              </a:spcBef>
              <a:spcAft>
                <a:spcPts val="0"/>
              </a:spcAft>
              <a:buSzPts val="12000"/>
              <a:buNone/>
              <a:defRPr sz="12000"/>
            </a:lvl6pPr>
            <a:lvl7pPr lvl="6" algn="l" rtl="0">
              <a:spcBef>
                <a:spcPts val="0"/>
              </a:spcBef>
              <a:spcAft>
                <a:spcPts val="0"/>
              </a:spcAft>
              <a:buSzPts val="12000"/>
              <a:buNone/>
              <a:defRPr sz="12000"/>
            </a:lvl7pPr>
            <a:lvl8pPr lvl="7" algn="l" rtl="0">
              <a:spcBef>
                <a:spcPts val="0"/>
              </a:spcBef>
              <a:spcAft>
                <a:spcPts val="0"/>
              </a:spcAft>
              <a:buSzPts val="12000"/>
              <a:buNone/>
              <a:defRPr sz="12000"/>
            </a:lvl8pPr>
            <a:lvl9pPr lvl="8" algn="l" rtl="0">
              <a:spcBef>
                <a:spcPts val="0"/>
              </a:spcBef>
              <a:spcAft>
                <a:spcPts val="0"/>
              </a:spcAft>
              <a:buSzPts val="12000"/>
              <a:buNone/>
              <a:defRPr sz="12000"/>
            </a:lvl9pPr>
          </a:lstStyle>
          <a:p>
            <a:r>
              <a:t>xx%</a:t>
            </a:r>
          </a:p>
        </p:txBody>
      </p:sp>
      <p:grpSp>
        <p:nvGrpSpPr>
          <p:cNvPr id="320" name="Google Shape;320;p29"/>
          <p:cNvGrpSpPr/>
          <p:nvPr/>
        </p:nvGrpSpPr>
        <p:grpSpPr>
          <a:xfrm>
            <a:off x="0" y="0"/>
            <a:ext cx="9143975" cy="5143500"/>
            <a:chOff x="0" y="0"/>
            <a:chExt cx="9143975" cy="5143500"/>
          </a:xfrm>
        </p:grpSpPr>
        <p:sp>
          <p:nvSpPr>
            <p:cNvPr id="321" name="Google Shape;321;p29"/>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29"/>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323" name="Google Shape;323;p29"/>
          <p:cNvCxnSpPr/>
          <p:nvPr/>
        </p:nvCxnSpPr>
        <p:spPr>
          <a:xfrm rot="10800000" flipH="1">
            <a:off x="1843159"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324" name="Google Shape;324;p29"/>
          <p:cNvPicPr preferRelativeResize="0"/>
          <p:nvPr/>
        </p:nvPicPr>
        <p:blipFill>
          <a:blip r:embed="rId2">
            <a:alphaModFix/>
          </a:blip>
          <a:stretch>
            <a:fillRect/>
          </a:stretch>
        </p:blipFill>
        <p:spPr>
          <a:xfrm>
            <a:off x="816309" y="4692957"/>
            <a:ext cx="696402" cy="290401"/>
          </a:xfrm>
          <a:prstGeom prst="rect">
            <a:avLst/>
          </a:prstGeom>
          <a:noFill/>
          <a:ln>
            <a:noFill/>
          </a:ln>
        </p:spPr>
      </p:pic>
      <p:cxnSp>
        <p:nvCxnSpPr>
          <p:cNvPr id="325" name="Google Shape;325;p29"/>
          <p:cNvCxnSpPr/>
          <p:nvPr/>
        </p:nvCxnSpPr>
        <p:spPr>
          <a:xfrm rot="10800000" flipH="1">
            <a:off x="6066284"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326" name="Google Shape;326;p29">
            <a:hlinkClick r:id="" action="ppaction://hlinkshowjump?jump=nextslide"/>
          </p:cNvPr>
          <p:cNvSpPr/>
          <p:nvPr/>
        </p:nvSpPr>
        <p:spPr>
          <a:xfrm rot="5400000" flipH="1">
            <a:off x="8211885"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29">
            <a:hlinkClick r:id="" action="ppaction://hlinkshowjump?jump=previousslide"/>
          </p:cNvPr>
          <p:cNvSpPr/>
          <p:nvPr/>
        </p:nvSpPr>
        <p:spPr>
          <a:xfrm rot="-5400000">
            <a:off x="1644334"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28" name="Google Shape;328;p29"/>
          <p:cNvPicPr preferRelativeResize="0"/>
          <p:nvPr/>
        </p:nvPicPr>
        <p:blipFill rotWithShape="1">
          <a:blip r:embed="rId3">
            <a:alphaModFix/>
          </a:blip>
          <a:srcRect t="16357" b="16357"/>
          <a:stretch/>
        </p:blipFill>
        <p:spPr>
          <a:xfrm>
            <a:off x="4382934" y="4379331"/>
            <a:ext cx="1345649" cy="526550"/>
          </a:xfrm>
          <a:prstGeom prst="rect">
            <a:avLst/>
          </a:prstGeom>
          <a:noFill/>
          <a:ln>
            <a:noFill/>
          </a:ln>
        </p:spPr>
      </p:pic>
      <p:sp>
        <p:nvSpPr>
          <p:cNvPr id="329" name="Google Shape;329;p29"/>
          <p:cNvSpPr txBox="1"/>
          <p:nvPr/>
        </p:nvSpPr>
        <p:spPr>
          <a:xfrm>
            <a:off x="4103997"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Section header 2">
  <p:cSld name="CUSTOM_1_1_1_1">
    <p:spTree>
      <p:nvGrpSpPr>
        <p:cNvPr id="1" name="Shape 330"/>
        <p:cNvGrpSpPr/>
        <p:nvPr/>
      </p:nvGrpSpPr>
      <p:grpSpPr>
        <a:xfrm>
          <a:off x="0" y="0"/>
          <a:ext cx="0" cy="0"/>
          <a:chOff x="0" y="0"/>
          <a:chExt cx="0" cy="0"/>
        </a:xfrm>
      </p:grpSpPr>
      <p:sp>
        <p:nvSpPr>
          <p:cNvPr id="331" name="Google Shape;331;p30"/>
          <p:cNvSpPr txBox="1">
            <a:spLocks noGrp="1"/>
          </p:cNvSpPr>
          <p:nvPr>
            <p:ph type="title"/>
          </p:nvPr>
        </p:nvSpPr>
        <p:spPr>
          <a:xfrm>
            <a:off x="5163600" y="2304588"/>
            <a:ext cx="2715000" cy="1118100"/>
          </a:xfrm>
          <a:prstGeom prst="rect">
            <a:avLst/>
          </a:prstGeom>
        </p:spPr>
        <p:txBody>
          <a:bodyPr spcFirstLastPara="1" wrap="square" lIns="91425" tIns="91425" rIns="91425" bIns="91425" anchor="t" anchorCtr="0">
            <a:noAutofit/>
          </a:bodyPr>
          <a:lstStyle>
            <a:lvl1pPr lvl="0" algn="l" rtl="0">
              <a:spcBef>
                <a:spcPts val="0"/>
              </a:spcBef>
              <a:spcAft>
                <a:spcPts val="0"/>
              </a:spcAft>
              <a:buSzPts val="4200"/>
              <a:buNone/>
              <a:defRPr/>
            </a:lvl1pPr>
            <a:lvl2pPr lvl="1" algn="l" rtl="0">
              <a:spcBef>
                <a:spcPts val="0"/>
              </a:spcBef>
              <a:spcAft>
                <a:spcPts val="0"/>
              </a:spcAft>
              <a:buSzPts val="4200"/>
              <a:buNone/>
              <a:defRPr sz="4200"/>
            </a:lvl2pPr>
            <a:lvl3pPr lvl="2" algn="l" rtl="0">
              <a:spcBef>
                <a:spcPts val="0"/>
              </a:spcBef>
              <a:spcAft>
                <a:spcPts val="0"/>
              </a:spcAft>
              <a:buSzPts val="4200"/>
              <a:buNone/>
              <a:defRPr sz="4200"/>
            </a:lvl3pPr>
            <a:lvl4pPr lvl="3" algn="l" rtl="0">
              <a:spcBef>
                <a:spcPts val="0"/>
              </a:spcBef>
              <a:spcAft>
                <a:spcPts val="0"/>
              </a:spcAft>
              <a:buSzPts val="4200"/>
              <a:buNone/>
              <a:defRPr sz="4200"/>
            </a:lvl4pPr>
            <a:lvl5pPr lvl="4" algn="l" rtl="0">
              <a:spcBef>
                <a:spcPts val="0"/>
              </a:spcBef>
              <a:spcAft>
                <a:spcPts val="0"/>
              </a:spcAft>
              <a:buSzPts val="4200"/>
              <a:buNone/>
              <a:defRPr sz="4200"/>
            </a:lvl5pPr>
            <a:lvl6pPr lvl="5" algn="l" rtl="0">
              <a:spcBef>
                <a:spcPts val="0"/>
              </a:spcBef>
              <a:spcAft>
                <a:spcPts val="0"/>
              </a:spcAft>
              <a:buSzPts val="4200"/>
              <a:buNone/>
              <a:defRPr sz="4200"/>
            </a:lvl6pPr>
            <a:lvl7pPr lvl="6" algn="l" rtl="0">
              <a:spcBef>
                <a:spcPts val="0"/>
              </a:spcBef>
              <a:spcAft>
                <a:spcPts val="0"/>
              </a:spcAft>
              <a:buSzPts val="4200"/>
              <a:buNone/>
              <a:defRPr sz="4200"/>
            </a:lvl7pPr>
            <a:lvl8pPr lvl="7" algn="l" rtl="0">
              <a:spcBef>
                <a:spcPts val="0"/>
              </a:spcBef>
              <a:spcAft>
                <a:spcPts val="0"/>
              </a:spcAft>
              <a:buSzPts val="4200"/>
              <a:buNone/>
              <a:defRPr sz="4200"/>
            </a:lvl8pPr>
            <a:lvl9pPr lvl="8" algn="l" rtl="0">
              <a:spcBef>
                <a:spcPts val="0"/>
              </a:spcBef>
              <a:spcAft>
                <a:spcPts val="0"/>
              </a:spcAft>
              <a:buSzPts val="4200"/>
              <a:buNone/>
              <a:defRPr sz="4200"/>
            </a:lvl9pPr>
          </a:lstStyle>
          <a:p>
            <a:endParaRPr/>
          </a:p>
        </p:txBody>
      </p:sp>
      <p:sp>
        <p:nvSpPr>
          <p:cNvPr id="332" name="Google Shape;332;p30"/>
          <p:cNvSpPr txBox="1">
            <a:spLocks noGrp="1"/>
          </p:cNvSpPr>
          <p:nvPr>
            <p:ph type="subTitle" idx="1"/>
          </p:nvPr>
        </p:nvSpPr>
        <p:spPr>
          <a:xfrm>
            <a:off x="5163600" y="3469338"/>
            <a:ext cx="2461800" cy="6921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2100"/>
              <a:buFont typeface="Roboto Slab Light"/>
              <a:buNone/>
              <a:defRPr sz="1600">
                <a:solidFill>
                  <a:schemeClr val="dk1"/>
                </a:solidFill>
                <a:latin typeface="Barlow"/>
                <a:ea typeface="Barlow"/>
                <a:cs typeface="Barlow"/>
                <a:sym typeface="Barlow"/>
              </a:defRPr>
            </a:lvl1pPr>
            <a:lvl2pPr lvl="1"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2pPr>
            <a:lvl3pPr lvl="2"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3pPr>
            <a:lvl4pPr lvl="3"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4pPr>
            <a:lvl5pPr lvl="4"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5pPr>
            <a:lvl6pPr lvl="5"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6pPr>
            <a:lvl7pPr lvl="6"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7pPr>
            <a:lvl8pPr lvl="7"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8pPr>
            <a:lvl9pPr lvl="8"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9pPr>
          </a:lstStyle>
          <a:p>
            <a:endParaRPr/>
          </a:p>
        </p:txBody>
      </p:sp>
      <p:sp>
        <p:nvSpPr>
          <p:cNvPr id="333" name="Google Shape;333;p30"/>
          <p:cNvSpPr txBox="1">
            <a:spLocks noGrp="1"/>
          </p:cNvSpPr>
          <p:nvPr>
            <p:ph type="title" idx="2" hasCustomPrompt="1"/>
          </p:nvPr>
        </p:nvSpPr>
        <p:spPr>
          <a:xfrm>
            <a:off x="5163600" y="982063"/>
            <a:ext cx="1587000" cy="1379700"/>
          </a:xfrm>
          <a:prstGeom prst="rect">
            <a:avLst/>
          </a:prstGeom>
        </p:spPr>
        <p:txBody>
          <a:bodyPr spcFirstLastPara="1" wrap="square" lIns="91425" tIns="91425" rIns="91425" bIns="91425" anchor="t" anchorCtr="0">
            <a:noAutofit/>
          </a:bodyPr>
          <a:lstStyle>
            <a:lvl1pPr lvl="0" algn="l" rtl="0">
              <a:spcBef>
                <a:spcPts val="0"/>
              </a:spcBef>
              <a:spcAft>
                <a:spcPts val="0"/>
              </a:spcAft>
              <a:buSzPts val="12000"/>
              <a:buNone/>
              <a:defRPr sz="9600"/>
            </a:lvl1pPr>
            <a:lvl2pPr lvl="1" algn="l" rtl="0">
              <a:spcBef>
                <a:spcPts val="0"/>
              </a:spcBef>
              <a:spcAft>
                <a:spcPts val="0"/>
              </a:spcAft>
              <a:buSzPts val="12000"/>
              <a:buNone/>
              <a:defRPr sz="12000"/>
            </a:lvl2pPr>
            <a:lvl3pPr lvl="2" algn="l" rtl="0">
              <a:spcBef>
                <a:spcPts val="0"/>
              </a:spcBef>
              <a:spcAft>
                <a:spcPts val="0"/>
              </a:spcAft>
              <a:buSzPts val="12000"/>
              <a:buNone/>
              <a:defRPr sz="12000"/>
            </a:lvl3pPr>
            <a:lvl4pPr lvl="3" algn="l" rtl="0">
              <a:spcBef>
                <a:spcPts val="0"/>
              </a:spcBef>
              <a:spcAft>
                <a:spcPts val="0"/>
              </a:spcAft>
              <a:buSzPts val="12000"/>
              <a:buNone/>
              <a:defRPr sz="12000"/>
            </a:lvl4pPr>
            <a:lvl5pPr lvl="4" algn="l" rtl="0">
              <a:spcBef>
                <a:spcPts val="0"/>
              </a:spcBef>
              <a:spcAft>
                <a:spcPts val="0"/>
              </a:spcAft>
              <a:buSzPts val="12000"/>
              <a:buNone/>
              <a:defRPr sz="12000"/>
            </a:lvl5pPr>
            <a:lvl6pPr lvl="5" algn="l" rtl="0">
              <a:spcBef>
                <a:spcPts val="0"/>
              </a:spcBef>
              <a:spcAft>
                <a:spcPts val="0"/>
              </a:spcAft>
              <a:buSzPts val="12000"/>
              <a:buNone/>
              <a:defRPr sz="12000"/>
            </a:lvl6pPr>
            <a:lvl7pPr lvl="6" algn="l" rtl="0">
              <a:spcBef>
                <a:spcPts val="0"/>
              </a:spcBef>
              <a:spcAft>
                <a:spcPts val="0"/>
              </a:spcAft>
              <a:buSzPts val="12000"/>
              <a:buNone/>
              <a:defRPr sz="12000"/>
            </a:lvl7pPr>
            <a:lvl8pPr lvl="7" algn="l" rtl="0">
              <a:spcBef>
                <a:spcPts val="0"/>
              </a:spcBef>
              <a:spcAft>
                <a:spcPts val="0"/>
              </a:spcAft>
              <a:buSzPts val="12000"/>
              <a:buNone/>
              <a:defRPr sz="12000"/>
            </a:lvl8pPr>
            <a:lvl9pPr lvl="8" algn="l" rtl="0">
              <a:spcBef>
                <a:spcPts val="0"/>
              </a:spcBef>
              <a:spcAft>
                <a:spcPts val="0"/>
              </a:spcAft>
              <a:buSzPts val="12000"/>
              <a:buNone/>
              <a:defRPr sz="12000"/>
            </a:lvl9pPr>
          </a:lstStyle>
          <a:p>
            <a:r>
              <a:t>xx%</a:t>
            </a:r>
          </a:p>
        </p:txBody>
      </p:sp>
      <p:grpSp>
        <p:nvGrpSpPr>
          <p:cNvPr id="334" name="Google Shape;334;p30"/>
          <p:cNvGrpSpPr/>
          <p:nvPr/>
        </p:nvGrpSpPr>
        <p:grpSpPr>
          <a:xfrm>
            <a:off x="0" y="0"/>
            <a:ext cx="9143975" cy="5143500"/>
            <a:chOff x="0" y="0"/>
            <a:chExt cx="9143975" cy="5143500"/>
          </a:xfrm>
        </p:grpSpPr>
        <p:sp>
          <p:nvSpPr>
            <p:cNvPr id="335" name="Google Shape;335;p30"/>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30"/>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337" name="Google Shape;337;p30"/>
          <p:cNvCxnSpPr/>
          <p:nvPr/>
        </p:nvCxnSpPr>
        <p:spPr>
          <a:xfrm rot="10800000" flipH="1">
            <a:off x="1843159"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338" name="Google Shape;338;p30"/>
          <p:cNvPicPr preferRelativeResize="0"/>
          <p:nvPr/>
        </p:nvPicPr>
        <p:blipFill>
          <a:blip r:embed="rId2">
            <a:alphaModFix/>
          </a:blip>
          <a:stretch>
            <a:fillRect/>
          </a:stretch>
        </p:blipFill>
        <p:spPr>
          <a:xfrm>
            <a:off x="816309" y="4692957"/>
            <a:ext cx="696402" cy="290401"/>
          </a:xfrm>
          <a:prstGeom prst="rect">
            <a:avLst/>
          </a:prstGeom>
          <a:noFill/>
          <a:ln>
            <a:noFill/>
          </a:ln>
        </p:spPr>
      </p:pic>
      <p:cxnSp>
        <p:nvCxnSpPr>
          <p:cNvPr id="339" name="Google Shape;339;p30"/>
          <p:cNvCxnSpPr/>
          <p:nvPr/>
        </p:nvCxnSpPr>
        <p:spPr>
          <a:xfrm rot="10800000" flipH="1">
            <a:off x="6066284"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340" name="Google Shape;340;p30">
            <a:hlinkClick r:id="" action="ppaction://hlinkshowjump?jump=nextslide"/>
          </p:cNvPr>
          <p:cNvSpPr/>
          <p:nvPr/>
        </p:nvSpPr>
        <p:spPr>
          <a:xfrm rot="5400000" flipH="1">
            <a:off x="8211885"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30">
            <a:hlinkClick r:id="" action="ppaction://hlinkshowjump?jump=previousslide"/>
          </p:cNvPr>
          <p:cNvSpPr/>
          <p:nvPr/>
        </p:nvSpPr>
        <p:spPr>
          <a:xfrm rot="-5400000">
            <a:off x="1644334"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42" name="Google Shape;342;p30"/>
          <p:cNvPicPr preferRelativeResize="0"/>
          <p:nvPr/>
        </p:nvPicPr>
        <p:blipFill rotWithShape="1">
          <a:blip r:embed="rId3">
            <a:alphaModFix/>
          </a:blip>
          <a:srcRect t="16357" b="16357"/>
          <a:stretch/>
        </p:blipFill>
        <p:spPr>
          <a:xfrm>
            <a:off x="4382934" y="4379331"/>
            <a:ext cx="1345649" cy="526550"/>
          </a:xfrm>
          <a:prstGeom prst="rect">
            <a:avLst/>
          </a:prstGeom>
          <a:noFill/>
          <a:ln>
            <a:noFill/>
          </a:ln>
        </p:spPr>
      </p:pic>
      <p:sp>
        <p:nvSpPr>
          <p:cNvPr id="343" name="Google Shape;343;p30"/>
          <p:cNvSpPr txBox="1"/>
          <p:nvPr/>
        </p:nvSpPr>
        <p:spPr>
          <a:xfrm>
            <a:off x="4103997"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Section header 3">
  <p:cSld name="CUSTOM_1_1_1_1_1">
    <p:spTree>
      <p:nvGrpSpPr>
        <p:cNvPr id="1" name="Shape 344"/>
        <p:cNvGrpSpPr/>
        <p:nvPr/>
      </p:nvGrpSpPr>
      <p:grpSpPr>
        <a:xfrm>
          <a:off x="0" y="0"/>
          <a:ext cx="0" cy="0"/>
          <a:chOff x="0" y="0"/>
          <a:chExt cx="0" cy="0"/>
        </a:xfrm>
      </p:grpSpPr>
      <p:sp>
        <p:nvSpPr>
          <p:cNvPr id="345" name="Google Shape;345;p31"/>
          <p:cNvSpPr txBox="1">
            <a:spLocks noGrp="1"/>
          </p:cNvSpPr>
          <p:nvPr>
            <p:ph type="title"/>
          </p:nvPr>
        </p:nvSpPr>
        <p:spPr>
          <a:xfrm>
            <a:off x="3298650" y="2243100"/>
            <a:ext cx="2546700" cy="1014600"/>
          </a:xfrm>
          <a:prstGeom prst="rect">
            <a:avLst/>
          </a:prstGeom>
        </p:spPr>
        <p:txBody>
          <a:bodyPr spcFirstLastPara="1" wrap="square" lIns="91425" tIns="91425" rIns="91425" bIns="91425" anchor="t" anchorCtr="0">
            <a:noAutofit/>
          </a:bodyPr>
          <a:lstStyle>
            <a:lvl1pPr lvl="0" rtl="0">
              <a:spcBef>
                <a:spcPts val="0"/>
              </a:spcBef>
              <a:spcAft>
                <a:spcPts val="0"/>
              </a:spcAft>
              <a:buSzPts val="4200"/>
              <a:buNone/>
              <a:defRPr/>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a:endParaRPr/>
          </a:p>
        </p:txBody>
      </p:sp>
      <p:sp>
        <p:nvSpPr>
          <p:cNvPr id="346" name="Google Shape;346;p31"/>
          <p:cNvSpPr txBox="1">
            <a:spLocks noGrp="1"/>
          </p:cNvSpPr>
          <p:nvPr>
            <p:ph type="subTitle" idx="1"/>
          </p:nvPr>
        </p:nvSpPr>
        <p:spPr>
          <a:xfrm>
            <a:off x="3298650" y="3418050"/>
            <a:ext cx="2546700" cy="5769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2100"/>
              <a:buFont typeface="Roboto Slab Light"/>
              <a:buNone/>
              <a:defRPr sz="1600">
                <a:solidFill>
                  <a:schemeClr val="dk1"/>
                </a:solidFill>
                <a:latin typeface="Barlow"/>
                <a:ea typeface="Barlow"/>
                <a:cs typeface="Barlow"/>
                <a:sym typeface="Barlow"/>
              </a:defRPr>
            </a:lvl1pPr>
            <a:lvl2pPr lvl="1" rtl="0">
              <a:lnSpc>
                <a:spcPct val="100000"/>
              </a:lnSpc>
              <a:spcBef>
                <a:spcPts val="0"/>
              </a:spcBef>
              <a:spcAft>
                <a:spcPts val="0"/>
              </a:spcAft>
              <a:buClr>
                <a:schemeClr val="lt1"/>
              </a:buClr>
              <a:buSzPts val="2100"/>
              <a:buFont typeface="Roboto Slab Light"/>
              <a:buNone/>
              <a:defRPr sz="2100">
                <a:solidFill>
                  <a:schemeClr val="lt1"/>
                </a:solidFill>
                <a:latin typeface="Roboto Slab Light"/>
                <a:ea typeface="Roboto Slab Light"/>
                <a:cs typeface="Roboto Slab Light"/>
                <a:sym typeface="Roboto Slab Light"/>
              </a:defRPr>
            </a:lvl2pPr>
            <a:lvl3pPr lvl="2" rtl="0">
              <a:lnSpc>
                <a:spcPct val="100000"/>
              </a:lnSpc>
              <a:spcBef>
                <a:spcPts val="0"/>
              </a:spcBef>
              <a:spcAft>
                <a:spcPts val="0"/>
              </a:spcAft>
              <a:buClr>
                <a:schemeClr val="lt1"/>
              </a:buClr>
              <a:buSzPts val="2100"/>
              <a:buFont typeface="Roboto Slab Light"/>
              <a:buNone/>
              <a:defRPr sz="2100">
                <a:solidFill>
                  <a:schemeClr val="lt1"/>
                </a:solidFill>
                <a:latin typeface="Roboto Slab Light"/>
                <a:ea typeface="Roboto Slab Light"/>
                <a:cs typeface="Roboto Slab Light"/>
                <a:sym typeface="Roboto Slab Light"/>
              </a:defRPr>
            </a:lvl3pPr>
            <a:lvl4pPr lvl="3" rtl="0">
              <a:lnSpc>
                <a:spcPct val="100000"/>
              </a:lnSpc>
              <a:spcBef>
                <a:spcPts val="0"/>
              </a:spcBef>
              <a:spcAft>
                <a:spcPts val="0"/>
              </a:spcAft>
              <a:buClr>
                <a:schemeClr val="lt1"/>
              </a:buClr>
              <a:buSzPts val="2100"/>
              <a:buFont typeface="Roboto Slab Light"/>
              <a:buNone/>
              <a:defRPr sz="2100">
                <a:solidFill>
                  <a:schemeClr val="lt1"/>
                </a:solidFill>
                <a:latin typeface="Roboto Slab Light"/>
                <a:ea typeface="Roboto Slab Light"/>
                <a:cs typeface="Roboto Slab Light"/>
                <a:sym typeface="Roboto Slab Light"/>
              </a:defRPr>
            </a:lvl4pPr>
            <a:lvl5pPr lvl="4" rtl="0">
              <a:lnSpc>
                <a:spcPct val="100000"/>
              </a:lnSpc>
              <a:spcBef>
                <a:spcPts val="0"/>
              </a:spcBef>
              <a:spcAft>
                <a:spcPts val="0"/>
              </a:spcAft>
              <a:buClr>
                <a:schemeClr val="lt1"/>
              </a:buClr>
              <a:buSzPts val="2100"/>
              <a:buFont typeface="Roboto Slab Light"/>
              <a:buNone/>
              <a:defRPr sz="2100">
                <a:solidFill>
                  <a:schemeClr val="lt1"/>
                </a:solidFill>
                <a:latin typeface="Roboto Slab Light"/>
                <a:ea typeface="Roboto Slab Light"/>
                <a:cs typeface="Roboto Slab Light"/>
                <a:sym typeface="Roboto Slab Light"/>
              </a:defRPr>
            </a:lvl5pPr>
            <a:lvl6pPr lvl="5" rtl="0">
              <a:lnSpc>
                <a:spcPct val="100000"/>
              </a:lnSpc>
              <a:spcBef>
                <a:spcPts val="0"/>
              </a:spcBef>
              <a:spcAft>
                <a:spcPts val="0"/>
              </a:spcAft>
              <a:buClr>
                <a:schemeClr val="lt1"/>
              </a:buClr>
              <a:buSzPts val="2100"/>
              <a:buFont typeface="Roboto Slab Light"/>
              <a:buNone/>
              <a:defRPr sz="2100">
                <a:solidFill>
                  <a:schemeClr val="lt1"/>
                </a:solidFill>
                <a:latin typeface="Roboto Slab Light"/>
                <a:ea typeface="Roboto Slab Light"/>
                <a:cs typeface="Roboto Slab Light"/>
                <a:sym typeface="Roboto Slab Light"/>
              </a:defRPr>
            </a:lvl6pPr>
            <a:lvl7pPr lvl="6" rtl="0">
              <a:lnSpc>
                <a:spcPct val="100000"/>
              </a:lnSpc>
              <a:spcBef>
                <a:spcPts val="0"/>
              </a:spcBef>
              <a:spcAft>
                <a:spcPts val="0"/>
              </a:spcAft>
              <a:buClr>
                <a:schemeClr val="lt1"/>
              </a:buClr>
              <a:buSzPts val="2100"/>
              <a:buFont typeface="Roboto Slab Light"/>
              <a:buNone/>
              <a:defRPr sz="2100">
                <a:solidFill>
                  <a:schemeClr val="lt1"/>
                </a:solidFill>
                <a:latin typeface="Roboto Slab Light"/>
                <a:ea typeface="Roboto Slab Light"/>
                <a:cs typeface="Roboto Slab Light"/>
                <a:sym typeface="Roboto Slab Light"/>
              </a:defRPr>
            </a:lvl7pPr>
            <a:lvl8pPr lvl="7" rtl="0">
              <a:lnSpc>
                <a:spcPct val="100000"/>
              </a:lnSpc>
              <a:spcBef>
                <a:spcPts val="0"/>
              </a:spcBef>
              <a:spcAft>
                <a:spcPts val="0"/>
              </a:spcAft>
              <a:buClr>
                <a:schemeClr val="lt1"/>
              </a:buClr>
              <a:buSzPts val="2100"/>
              <a:buFont typeface="Roboto Slab Light"/>
              <a:buNone/>
              <a:defRPr sz="2100">
                <a:solidFill>
                  <a:schemeClr val="lt1"/>
                </a:solidFill>
                <a:latin typeface="Roboto Slab Light"/>
                <a:ea typeface="Roboto Slab Light"/>
                <a:cs typeface="Roboto Slab Light"/>
                <a:sym typeface="Roboto Slab Light"/>
              </a:defRPr>
            </a:lvl8pPr>
            <a:lvl9pPr lvl="8" rtl="0">
              <a:lnSpc>
                <a:spcPct val="100000"/>
              </a:lnSpc>
              <a:spcBef>
                <a:spcPts val="0"/>
              </a:spcBef>
              <a:spcAft>
                <a:spcPts val="0"/>
              </a:spcAft>
              <a:buClr>
                <a:schemeClr val="lt1"/>
              </a:buClr>
              <a:buSzPts val="2100"/>
              <a:buFont typeface="Roboto Slab Light"/>
              <a:buNone/>
              <a:defRPr sz="2100">
                <a:solidFill>
                  <a:schemeClr val="lt1"/>
                </a:solidFill>
                <a:latin typeface="Roboto Slab Light"/>
                <a:ea typeface="Roboto Slab Light"/>
                <a:cs typeface="Roboto Slab Light"/>
                <a:sym typeface="Roboto Slab Light"/>
              </a:defRPr>
            </a:lvl9pPr>
          </a:lstStyle>
          <a:p>
            <a:endParaRPr/>
          </a:p>
        </p:txBody>
      </p:sp>
      <p:sp>
        <p:nvSpPr>
          <p:cNvPr id="347" name="Google Shape;347;p31"/>
          <p:cNvSpPr txBox="1">
            <a:spLocks noGrp="1"/>
          </p:cNvSpPr>
          <p:nvPr>
            <p:ph type="title" idx="2" hasCustomPrompt="1"/>
          </p:nvPr>
        </p:nvSpPr>
        <p:spPr>
          <a:xfrm>
            <a:off x="3507450" y="905675"/>
            <a:ext cx="2129100" cy="1379700"/>
          </a:xfrm>
          <a:prstGeom prst="rect">
            <a:avLst/>
          </a:prstGeom>
        </p:spPr>
        <p:txBody>
          <a:bodyPr spcFirstLastPara="1" wrap="square" lIns="91425" tIns="91425" rIns="91425" bIns="91425" anchor="t" anchorCtr="0">
            <a:noAutofit/>
          </a:bodyPr>
          <a:lstStyle>
            <a:lvl1pPr lvl="0" rtl="0">
              <a:spcBef>
                <a:spcPts val="0"/>
              </a:spcBef>
              <a:spcAft>
                <a:spcPts val="0"/>
              </a:spcAft>
              <a:buSzPts val="12000"/>
              <a:buNone/>
              <a:defRPr sz="9600"/>
            </a:lvl1pPr>
            <a:lvl2pPr lvl="1" rtl="0">
              <a:spcBef>
                <a:spcPts val="0"/>
              </a:spcBef>
              <a:spcAft>
                <a:spcPts val="0"/>
              </a:spcAft>
              <a:buSzPts val="12000"/>
              <a:buNone/>
              <a:defRPr sz="12000"/>
            </a:lvl2pPr>
            <a:lvl3pPr lvl="2" rtl="0">
              <a:spcBef>
                <a:spcPts val="0"/>
              </a:spcBef>
              <a:spcAft>
                <a:spcPts val="0"/>
              </a:spcAft>
              <a:buSzPts val="12000"/>
              <a:buNone/>
              <a:defRPr sz="12000"/>
            </a:lvl3pPr>
            <a:lvl4pPr lvl="3" rtl="0">
              <a:spcBef>
                <a:spcPts val="0"/>
              </a:spcBef>
              <a:spcAft>
                <a:spcPts val="0"/>
              </a:spcAft>
              <a:buSzPts val="12000"/>
              <a:buNone/>
              <a:defRPr sz="12000"/>
            </a:lvl4pPr>
            <a:lvl5pPr lvl="4" rtl="0">
              <a:spcBef>
                <a:spcPts val="0"/>
              </a:spcBef>
              <a:spcAft>
                <a:spcPts val="0"/>
              </a:spcAft>
              <a:buSzPts val="12000"/>
              <a:buNone/>
              <a:defRPr sz="12000"/>
            </a:lvl5pPr>
            <a:lvl6pPr lvl="5" rtl="0">
              <a:spcBef>
                <a:spcPts val="0"/>
              </a:spcBef>
              <a:spcAft>
                <a:spcPts val="0"/>
              </a:spcAft>
              <a:buSzPts val="12000"/>
              <a:buNone/>
              <a:defRPr sz="12000"/>
            </a:lvl6pPr>
            <a:lvl7pPr lvl="6" rtl="0">
              <a:spcBef>
                <a:spcPts val="0"/>
              </a:spcBef>
              <a:spcAft>
                <a:spcPts val="0"/>
              </a:spcAft>
              <a:buSzPts val="12000"/>
              <a:buNone/>
              <a:defRPr sz="12000"/>
            </a:lvl7pPr>
            <a:lvl8pPr lvl="7" rtl="0">
              <a:spcBef>
                <a:spcPts val="0"/>
              </a:spcBef>
              <a:spcAft>
                <a:spcPts val="0"/>
              </a:spcAft>
              <a:buSzPts val="12000"/>
              <a:buNone/>
              <a:defRPr sz="12000"/>
            </a:lvl8pPr>
            <a:lvl9pPr lvl="8" rtl="0">
              <a:spcBef>
                <a:spcPts val="0"/>
              </a:spcBef>
              <a:spcAft>
                <a:spcPts val="0"/>
              </a:spcAft>
              <a:buSzPts val="12000"/>
              <a:buNone/>
              <a:defRPr sz="12000"/>
            </a:lvl9pPr>
          </a:lstStyle>
          <a:p>
            <a:r>
              <a:t>xx%</a:t>
            </a:r>
          </a:p>
        </p:txBody>
      </p:sp>
      <p:grpSp>
        <p:nvGrpSpPr>
          <p:cNvPr id="348" name="Google Shape;348;p31"/>
          <p:cNvGrpSpPr/>
          <p:nvPr/>
        </p:nvGrpSpPr>
        <p:grpSpPr>
          <a:xfrm>
            <a:off x="0" y="0"/>
            <a:ext cx="9143975" cy="5143500"/>
            <a:chOff x="0" y="0"/>
            <a:chExt cx="9143975" cy="5143500"/>
          </a:xfrm>
        </p:grpSpPr>
        <p:sp>
          <p:nvSpPr>
            <p:cNvPr id="349" name="Google Shape;349;p31"/>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31"/>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351" name="Google Shape;351;p31"/>
          <p:cNvCxnSpPr/>
          <p:nvPr/>
        </p:nvCxnSpPr>
        <p:spPr>
          <a:xfrm rot="10800000" flipH="1">
            <a:off x="1843172"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352" name="Google Shape;352;p31"/>
          <p:cNvPicPr preferRelativeResize="0"/>
          <p:nvPr/>
        </p:nvPicPr>
        <p:blipFill>
          <a:blip r:embed="rId2">
            <a:alphaModFix/>
          </a:blip>
          <a:stretch>
            <a:fillRect/>
          </a:stretch>
        </p:blipFill>
        <p:spPr>
          <a:xfrm>
            <a:off x="816322" y="4692957"/>
            <a:ext cx="696402" cy="290401"/>
          </a:xfrm>
          <a:prstGeom prst="rect">
            <a:avLst/>
          </a:prstGeom>
          <a:noFill/>
          <a:ln>
            <a:noFill/>
          </a:ln>
        </p:spPr>
      </p:pic>
      <p:cxnSp>
        <p:nvCxnSpPr>
          <p:cNvPr id="353" name="Google Shape;353;p31"/>
          <p:cNvCxnSpPr/>
          <p:nvPr/>
        </p:nvCxnSpPr>
        <p:spPr>
          <a:xfrm rot="10800000" flipH="1">
            <a:off x="6066297"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354" name="Google Shape;354;p31">
            <a:hlinkClick r:id="" action="ppaction://hlinkshowjump?jump=nextslide"/>
          </p:cNvPr>
          <p:cNvSpPr/>
          <p:nvPr/>
        </p:nvSpPr>
        <p:spPr>
          <a:xfrm rot="5400000" flipH="1">
            <a:off x="8211898"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31">
            <a:hlinkClick r:id="" action="ppaction://hlinkshowjump?jump=previousslide"/>
          </p:cNvPr>
          <p:cNvSpPr/>
          <p:nvPr/>
        </p:nvSpPr>
        <p:spPr>
          <a:xfrm rot="-5400000">
            <a:off x="1644346"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56" name="Google Shape;356;p31"/>
          <p:cNvPicPr preferRelativeResize="0"/>
          <p:nvPr/>
        </p:nvPicPr>
        <p:blipFill rotWithShape="1">
          <a:blip r:embed="rId3">
            <a:alphaModFix/>
          </a:blip>
          <a:srcRect t="16357" b="16357"/>
          <a:stretch/>
        </p:blipFill>
        <p:spPr>
          <a:xfrm>
            <a:off x="4382947" y="4379331"/>
            <a:ext cx="1345649" cy="526550"/>
          </a:xfrm>
          <a:prstGeom prst="rect">
            <a:avLst/>
          </a:prstGeom>
          <a:noFill/>
          <a:ln>
            <a:noFill/>
          </a:ln>
        </p:spPr>
      </p:pic>
      <p:sp>
        <p:nvSpPr>
          <p:cNvPr id="357" name="Google Shape;357;p31"/>
          <p:cNvSpPr txBox="1"/>
          <p:nvPr/>
        </p:nvSpPr>
        <p:spPr>
          <a:xfrm>
            <a:off x="4104009"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and two columns 1">
  <p:cSld name="CUSTOM_10_1">
    <p:spTree>
      <p:nvGrpSpPr>
        <p:cNvPr id="1" name="Shape 358"/>
        <p:cNvGrpSpPr/>
        <p:nvPr/>
      </p:nvGrpSpPr>
      <p:grpSpPr>
        <a:xfrm>
          <a:off x="0" y="0"/>
          <a:ext cx="0" cy="0"/>
          <a:chOff x="0" y="0"/>
          <a:chExt cx="0" cy="0"/>
        </a:xfrm>
      </p:grpSpPr>
      <p:sp>
        <p:nvSpPr>
          <p:cNvPr id="359" name="Google Shape;359;p32"/>
          <p:cNvSpPr txBox="1">
            <a:spLocks noGrp="1"/>
          </p:cNvSpPr>
          <p:nvPr>
            <p:ph type="body" idx="1"/>
          </p:nvPr>
        </p:nvSpPr>
        <p:spPr>
          <a:xfrm>
            <a:off x="686412" y="999275"/>
            <a:ext cx="3960300" cy="3381300"/>
          </a:xfrm>
          <a:prstGeom prst="rect">
            <a:avLst/>
          </a:prstGeom>
          <a:noFill/>
          <a:ln>
            <a:noFill/>
          </a:ln>
        </p:spPr>
        <p:txBody>
          <a:bodyPr spcFirstLastPara="1" wrap="square" lIns="91425" tIns="91425" rIns="91425" bIns="91425" anchor="t" anchorCtr="0">
            <a:noAutofit/>
          </a:bodyPr>
          <a:lstStyle>
            <a:lvl1pPr marL="457200" lvl="0" indent="-317500" rtl="0">
              <a:lnSpc>
                <a:spcPct val="100000"/>
              </a:lnSpc>
              <a:spcBef>
                <a:spcPts val="0"/>
              </a:spcBef>
              <a:spcAft>
                <a:spcPts val="0"/>
              </a:spcAft>
              <a:buClr>
                <a:srgbClr val="434343"/>
              </a:buClr>
              <a:buSzPts val="1400"/>
              <a:buChar char="●"/>
              <a:defRPr>
                <a:solidFill>
                  <a:srgbClr val="434343"/>
                </a:solidFill>
              </a:defRPr>
            </a:lvl1pPr>
            <a:lvl2pPr marL="914400" lvl="1" indent="-317500" rtl="0">
              <a:lnSpc>
                <a:spcPct val="115000"/>
              </a:lnSpc>
              <a:spcBef>
                <a:spcPts val="0"/>
              </a:spcBef>
              <a:spcAft>
                <a:spcPts val="0"/>
              </a:spcAft>
              <a:buClr>
                <a:srgbClr val="434343"/>
              </a:buClr>
              <a:buSzPts val="1400"/>
              <a:buChar char="○"/>
              <a:defRPr>
                <a:solidFill>
                  <a:srgbClr val="434343"/>
                </a:solidFill>
              </a:defRPr>
            </a:lvl2pPr>
            <a:lvl3pPr marL="1371600" lvl="2" indent="-317500" rtl="0">
              <a:lnSpc>
                <a:spcPct val="115000"/>
              </a:lnSpc>
              <a:spcBef>
                <a:spcPts val="1600"/>
              </a:spcBef>
              <a:spcAft>
                <a:spcPts val="0"/>
              </a:spcAft>
              <a:buClr>
                <a:srgbClr val="434343"/>
              </a:buClr>
              <a:buSzPts val="1400"/>
              <a:buChar char="■"/>
              <a:defRPr>
                <a:solidFill>
                  <a:srgbClr val="434343"/>
                </a:solidFill>
              </a:defRPr>
            </a:lvl3pPr>
            <a:lvl4pPr marL="1828800" lvl="3" indent="-317500" rtl="0">
              <a:lnSpc>
                <a:spcPct val="115000"/>
              </a:lnSpc>
              <a:spcBef>
                <a:spcPts val="1600"/>
              </a:spcBef>
              <a:spcAft>
                <a:spcPts val="0"/>
              </a:spcAft>
              <a:buClr>
                <a:srgbClr val="434343"/>
              </a:buClr>
              <a:buSzPts val="1400"/>
              <a:buChar char="●"/>
              <a:defRPr>
                <a:solidFill>
                  <a:srgbClr val="434343"/>
                </a:solidFill>
              </a:defRPr>
            </a:lvl4pPr>
            <a:lvl5pPr marL="2286000" lvl="4" indent="-317500" rtl="0">
              <a:lnSpc>
                <a:spcPct val="115000"/>
              </a:lnSpc>
              <a:spcBef>
                <a:spcPts val="1600"/>
              </a:spcBef>
              <a:spcAft>
                <a:spcPts val="0"/>
              </a:spcAft>
              <a:buClr>
                <a:srgbClr val="434343"/>
              </a:buClr>
              <a:buSzPts val="1400"/>
              <a:buChar char="○"/>
              <a:defRPr>
                <a:solidFill>
                  <a:srgbClr val="434343"/>
                </a:solidFill>
              </a:defRPr>
            </a:lvl5pPr>
            <a:lvl6pPr marL="2743200" lvl="5" indent="-317500" rtl="0">
              <a:lnSpc>
                <a:spcPct val="115000"/>
              </a:lnSpc>
              <a:spcBef>
                <a:spcPts val="1600"/>
              </a:spcBef>
              <a:spcAft>
                <a:spcPts val="0"/>
              </a:spcAft>
              <a:buClr>
                <a:srgbClr val="434343"/>
              </a:buClr>
              <a:buSzPts val="1400"/>
              <a:buChar char="■"/>
              <a:defRPr>
                <a:solidFill>
                  <a:srgbClr val="434343"/>
                </a:solidFill>
              </a:defRPr>
            </a:lvl6pPr>
            <a:lvl7pPr marL="3200400" lvl="6" indent="-317500" rtl="0">
              <a:lnSpc>
                <a:spcPct val="115000"/>
              </a:lnSpc>
              <a:spcBef>
                <a:spcPts val="1600"/>
              </a:spcBef>
              <a:spcAft>
                <a:spcPts val="0"/>
              </a:spcAft>
              <a:buClr>
                <a:srgbClr val="434343"/>
              </a:buClr>
              <a:buSzPts val="1400"/>
              <a:buChar char="●"/>
              <a:defRPr>
                <a:solidFill>
                  <a:srgbClr val="434343"/>
                </a:solidFill>
              </a:defRPr>
            </a:lvl7pPr>
            <a:lvl8pPr marL="3657600" lvl="7" indent="-317500" rtl="0">
              <a:lnSpc>
                <a:spcPct val="115000"/>
              </a:lnSpc>
              <a:spcBef>
                <a:spcPts val="1600"/>
              </a:spcBef>
              <a:spcAft>
                <a:spcPts val="0"/>
              </a:spcAft>
              <a:buClr>
                <a:srgbClr val="434343"/>
              </a:buClr>
              <a:buSzPts val="1400"/>
              <a:buChar char="○"/>
              <a:defRPr>
                <a:solidFill>
                  <a:srgbClr val="434343"/>
                </a:solidFill>
              </a:defRPr>
            </a:lvl8pPr>
            <a:lvl9pPr marL="4114800" lvl="8" indent="-317500" rtl="0">
              <a:lnSpc>
                <a:spcPct val="115000"/>
              </a:lnSpc>
              <a:spcBef>
                <a:spcPts val="1600"/>
              </a:spcBef>
              <a:spcAft>
                <a:spcPts val="1600"/>
              </a:spcAft>
              <a:buClr>
                <a:srgbClr val="434343"/>
              </a:buClr>
              <a:buSzPts val="1400"/>
              <a:buChar char="■"/>
              <a:defRPr>
                <a:solidFill>
                  <a:srgbClr val="434343"/>
                </a:solidFill>
              </a:defRPr>
            </a:lvl9pPr>
          </a:lstStyle>
          <a:p>
            <a:endParaRPr/>
          </a:p>
        </p:txBody>
      </p:sp>
      <p:sp>
        <p:nvSpPr>
          <p:cNvPr id="360" name="Google Shape;360;p32"/>
          <p:cNvSpPr txBox="1">
            <a:spLocks noGrp="1"/>
          </p:cNvSpPr>
          <p:nvPr>
            <p:ph type="body" idx="2"/>
          </p:nvPr>
        </p:nvSpPr>
        <p:spPr>
          <a:xfrm>
            <a:off x="4497288" y="2150625"/>
            <a:ext cx="3960300" cy="2229900"/>
          </a:xfrm>
          <a:prstGeom prst="rect">
            <a:avLst/>
          </a:prstGeom>
        </p:spPr>
        <p:txBody>
          <a:bodyPr spcFirstLastPara="1" wrap="square" lIns="91425" tIns="91425" rIns="91425" bIns="91425" anchor="t" anchorCtr="0">
            <a:noAutofit/>
          </a:bodyPr>
          <a:lstStyle>
            <a:lvl1pPr marL="457200" lvl="0" indent="-317500" rtl="0">
              <a:lnSpc>
                <a:spcPct val="100000"/>
              </a:lnSpc>
              <a:spcBef>
                <a:spcPts val="0"/>
              </a:spcBef>
              <a:spcAft>
                <a:spcPts val="0"/>
              </a:spcAft>
              <a:buClr>
                <a:srgbClr val="434343"/>
              </a:buClr>
              <a:buSzPts val="1400"/>
              <a:buChar char="●"/>
              <a:defRPr>
                <a:solidFill>
                  <a:schemeClr val="dk1"/>
                </a:solidFill>
              </a:defRPr>
            </a:lvl1pPr>
            <a:lvl2pPr marL="914400" lvl="1" indent="-317500" rtl="0">
              <a:lnSpc>
                <a:spcPct val="115000"/>
              </a:lnSpc>
              <a:spcBef>
                <a:spcPts val="1000"/>
              </a:spcBef>
              <a:spcAft>
                <a:spcPts val="0"/>
              </a:spcAft>
              <a:buClr>
                <a:srgbClr val="434343"/>
              </a:buClr>
              <a:buSzPts val="1400"/>
              <a:buChar char="○"/>
              <a:defRPr>
                <a:solidFill>
                  <a:srgbClr val="434343"/>
                </a:solidFill>
              </a:defRPr>
            </a:lvl2pPr>
            <a:lvl3pPr marL="1371600" lvl="2" indent="-317500" rtl="0">
              <a:lnSpc>
                <a:spcPct val="115000"/>
              </a:lnSpc>
              <a:spcBef>
                <a:spcPts val="1600"/>
              </a:spcBef>
              <a:spcAft>
                <a:spcPts val="0"/>
              </a:spcAft>
              <a:buClr>
                <a:srgbClr val="434343"/>
              </a:buClr>
              <a:buSzPts val="1400"/>
              <a:buChar char="■"/>
              <a:defRPr>
                <a:solidFill>
                  <a:srgbClr val="434343"/>
                </a:solidFill>
              </a:defRPr>
            </a:lvl3pPr>
            <a:lvl4pPr marL="1828800" lvl="3" indent="-317500" rtl="0">
              <a:lnSpc>
                <a:spcPct val="115000"/>
              </a:lnSpc>
              <a:spcBef>
                <a:spcPts val="1600"/>
              </a:spcBef>
              <a:spcAft>
                <a:spcPts val="0"/>
              </a:spcAft>
              <a:buClr>
                <a:srgbClr val="434343"/>
              </a:buClr>
              <a:buSzPts val="1400"/>
              <a:buChar char="●"/>
              <a:defRPr>
                <a:solidFill>
                  <a:srgbClr val="434343"/>
                </a:solidFill>
              </a:defRPr>
            </a:lvl4pPr>
            <a:lvl5pPr marL="2286000" lvl="4" indent="-317500" rtl="0">
              <a:lnSpc>
                <a:spcPct val="115000"/>
              </a:lnSpc>
              <a:spcBef>
                <a:spcPts val="1600"/>
              </a:spcBef>
              <a:spcAft>
                <a:spcPts val="0"/>
              </a:spcAft>
              <a:buClr>
                <a:srgbClr val="434343"/>
              </a:buClr>
              <a:buSzPts val="1400"/>
              <a:buChar char="○"/>
              <a:defRPr>
                <a:solidFill>
                  <a:srgbClr val="434343"/>
                </a:solidFill>
              </a:defRPr>
            </a:lvl5pPr>
            <a:lvl6pPr marL="2743200" lvl="5" indent="-317500" rtl="0">
              <a:lnSpc>
                <a:spcPct val="115000"/>
              </a:lnSpc>
              <a:spcBef>
                <a:spcPts val="1600"/>
              </a:spcBef>
              <a:spcAft>
                <a:spcPts val="0"/>
              </a:spcAft>
              <a:buClr>
                <a:srgbClr val="434343"/>
              </a:buClr>
              <a:buSzPts val="1400"/>
              <a:buChar char="■"/>
              <a:defRPr>
                <a:solidFill>
                  <a:srgbClr val="434343"/>
                </a:solidFill>
              </a:defRPr>
            </a:lvl6pPr>
            <a:lvl7pPr marL="3200400" lvl="6" indent="-317500" rtl="0">
              <a:lnSpc>
                <a:spcPct val="115000"/>
              </a:lnSpc>
              <a:spcBef>
                <a:spcPts val="1600"/>
              </a:spcBef>
              <a:spcAft>
                <a:spcPts val="0"/>
              </a:spcAft>
              <a:buClr>
                <a:srgbClr val="434343"/>
              </a:buClr>
              <a:buSzPts val="1400"/>
              <a:buChar char="●"/>
              <a:defRPr>
                <a:solidFill>
                  <a:srgbClr val="434343"/>
                </a:solidFill>
              </a:defRPr>
            </a:lvl7pPr>
            <a:lvl8pPr marL="3657600" lvl="7" indent="-317500" rtl="0">
              <a:lnSpc>
                <a:spcPct val="115000"/>
              </a:lnSpc>
              <a:spcBef>
                <a:spcPts val="1600"/>
              </a:spcBef>
              <a:spcAft>
                <a:spcPts val="0"/>
              </a:spcAft>
              <a:buClr>
                <a:srgbClr val="434343"/>
              </a:buClr>
              <a:buSzPts val="1400"/>
              <a:buChar char="○"/>
              <a:defRPr>
                <a:solidFill>
                  <a:srgbClr val="434343"/>
                </a:solidFill>
              </a:defRPr>
            </a:lvl8pPr>
            <a:lvl9pPr marL="4114800" lvl="8" indent="-317500" rtl="0">
              <a:lnSpc>
                <a:spcPct val="115000"/>
              </a:lnSpc>
              <a:spcBef>
                <a:spcPts val="1600"/>
              </a:spcBef>
              <a:spcAft>
                <a:spcPts val="1600"/>
              </a:spcAft>
              <a:buClr>
                <a:srgbClr val="434343"/>
              </a:buClr>
              <a:buSzPts val="1400"/>
              <a:buChar char="■"/>
              <a:defRPr>
                <a:solidFill>
                  <a:srgbClr val="434343"/>
                </a:solidFill>
              </a:defRPr>
            </a:lvl9pPr>
          </a:lstStyle>
          <a:p>
            <a:endParaRPr/>
          </a:p>
        </p:txBody>
      </p:sp>
      <p:sp>
        <p:nvSpPr>
          <p:cNvPr id="361" name="Google Shape;361;p32"/>
          <p:cNvSpPr txBox="1">
            <a:spLocks noGrp="1"/>
          </p:cNvSpPr>
          <p:nvPr>
            <p:ph type="title"/>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362" name="Google Shape;362;p32"/>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63" name="Google Shape;363;p32"/>
          <p:cNvCxnSpPr/>
          <p:nvPr/>
        </p:nvCxnSpPr>
        <p:spPr>
          <a:xfrm rot="10800000" flipH="1">
            <a:off x="1819422" y="4851275"/>
            <a:ext cx="2078400" cy="8400"/>
          </a:xfrm>
          <a:prstGeom prst="straightConnector1">
            <a:avLst/>
          </a:prstGeom>
          <a:noFill/>
          <a:ln w="9525" cap="flat" cmpd="sng">
            <a:solidFill>
              <a:schemeClr val="lt1"/>
            </a:solidFill>
            <a:prstDash val="solid"/>
            <a:round/>
            <a:headEnd type="none" w="med" len="med"/>
            <a:tailEnd type="none" w="med" len="med"/>
          </a:ln>
        </p:spPr>
      </p:cxnSp>
      <p:pic>
        <p:nvPicPr>
          <p:cNvPr id="364" name="Google Shape;364;p32"/>
          <p:cNvPicPr preferRelativeResize="0"/>
          <p:nvPr/>
        </p:nvPicPr>
        <p:blipFill>
          <a:blip r:embed="rId2">
            <a:alphaModFix/>
          </a:blip>
          <a:stretch>
            <a:fillRect/>
          </a:stretch>
        </p:blipFill>
        <p:spPr>
          <a:xfrm>
            <a:off x="792572" y="4726632"/>
            <a:ext cx="696402" cy="290401"/>
          </a:xfrm>
          <a:prstGeom prst="rect">
            <a:avLst/>
          </a:prstGeom>
          <a:noFill/>
          <a:ln>
            <a:noFill/>
          </a:ln>
        </p:spPr>
      </p:pic>
      <p:cxnSp>
        <p:nvCxnSpPr>
          <p:cNvPr id="365" name="Google Shape;365;p32"/>
          <p:cNvCxnSpPr/>
          <p:nvPr/>
        </p:nvCxnSpPr>
        <p:spPr>
          <a:xfrm rot="10800000" flipH="1">
            <a:off x="6042547" y="4851275"/>
            <a:ext cx="2078400" cy="8400"/>
          </a:xfrm>
          <a:prstGeom prst="straightConnector1">
            <a:avLst/>
          </a:prstGeom>
          <a:noFill/>
          <a:ln w="9525" cap="flat" cmpd="sng">
            <a:solidFill>
              <a:schemeClr val="lt1"/>
            </a:solidFill>
            <a:prstDash val="solid"/>
            <a:round/>
            <a:headEnd type="none" w="med" len="med"/>
            <a:tailEnd type="none" w="med" len="med"/>
          </a:ln>
        </p:spPr>
      </p:cxnSp>
      <p:sp>
        <p:nvSpPr>
          <p:cNvPr id="366" name="Google Shape;366;p32">
            <a:hlinkClick r:id="" action="ppaction://hlinkshowjump?jump=nextslide"/>
          </p:cNvPr>
          <p:cNvSpPr/>
          <p:nvPr/>
        </p:nvSpPr>
        <p:spPr>
          <a:xfrm rot="5400000" flipH="1">
            <a:off x="8188148" y="4801775"/>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32">
            <a:hlinkClick r:id="" action="ppaction://hlinkshowjump?jump=previousslide"/>
          </p:cNvPr>
          <p:cNvSpPr/>
          <p:nvPr/>
        </p:nvSpPr>
        <p:spPr>
          <a:xfrm rot="-5400000">
            <a:off x="1620596" y="4802975"/>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68" name="Google Shape;368;p32"/>
          <p:cNvPicPr preferRelativeResize="0"/>
          <p:nvPr/>
        </p:nvPicPr>
        <p:blipFill rotWithShape="1">
          <a:blip r:embed="rId3">
            <a:alphaModFix/>
          </a:blip>
          <a:srcRect t="16357" b="16357"/>
          <a:stretch/>
        </p:blipFill>
        <p:spPr>
          <a:xfrm>
            <a:off x="4359197" y="4413006"/>
            <a:ext cx="1345649" cy="526550"/>
          </a:xfrm>
          <a:prstGeom prst="rect">
            <a:avLst/>
          </a:prstGeom>
          <a:noFill/>
          <a:ln>
            <a:noFill/>
          </a:ln>
        </p:spPr>
      </p:pic>
      <p:sp>
        <p:nvSpPr>
          <p:cNvPr id="369" name="Google Shape;369;p32"/>
          <p:cNvSpPr txBox="1"/>
          <p:nvPr/>
        </p:nvSpPr>
        <p:spPr>
          <a:xfrm>
            <a:off x="4080259" y="4854075"/>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1"/>
        <p:cNvGrpSpPr/>
        <p:nvPr/>
      </p:nvGrpSpPr>
      <p:grpSpPr>
        <a:xfrm>
          <a:off x="0" y="0"/>
          <a:ext cx="0" cy="0"/>
          <a:chOff x="0" y="0"/>
          <a:chExt cx="0" cy="0"/>
        </a:xfrm>
      </p:grpSpPr>
      <p:sp>
        <p:nvSpPr>
          <p:cNvPr id="32" name="Google Shape;32;p4"/>
          <p:cNvSpPr txBox="1">
            <a:spLocks noGrp="1"/>
          </p:cNvSpPr>
          <p:nvPr>
            <p:ph type="body" idx="1"/>
          </p:nvPr>
        </p:nvSpPr>
        <p:spPr>
          <a:xfrm>
            <a:off x="687025" y="914025"/>
            <a:ext cx="7770000" cy="3716100"/>
          </a:xfrm>
          <a:prstGeom prst="rect">
            <a:avLst/>
          </a:prstGeom>
          <a:noFill/>
          <a:ln>
            <a:noFill/>
          </a:ln>
        </p:spPr>
        <p:txBody>
          <a:bodyPr spcFirstLastPara="1" wrap="square" lIns="91425" tIns="91425" rIns="91425" bIns="91425" anchor="t" anchorCtr="0">
            <a:noAutofit/>
          </a:bodyPr>
          <a:lstStyle>
            <a:lvl1pPr marL="457200" lvl="0" indent="-304800" rtl="0">
              <a:spcBef>
                <a:spcPts val="0"/>
              </a:spcBef>
              <a:spcAft>
                <a:spcPts val="0"/>
              </a:spcAft>
              <a:buClr>
                <a:srgbClr val="434343"/>
              </a:buClr>
              <a:buSzPts val="1200"/>
              <a:buFont typeface="Barlow"/>
              <a:buAutoNum type="arabicPeriod"/>
              <a:defRPr sz="1250">
                <a:solidFill>
                  <a:schemeClr val="lt1"/>
                </a:solidFill>
                <a:latin typeface="Barlow"/>
                <a:ea typeface="Barlow"/>
                <a:cs typeface="Barlow"/>
                <a:sym typeface="Barlow"/>
              </a:defRPr>
            </a:lvl1pPr>
            <a:lvl2pPr marL="914400" lvl="1" indent="-304800" rtl="0">
              <a:spcBef>
                <a:spcPts val="0"/>
              </a:spcBef>
              <a:spcAft>
                <a:spcPts val="0"/>
              </a:spcAft>
              <a:buClr>
                <a:srgbClr val="434343"/>
              </a:buClr>
              <a:buSzPts val="1200"/>
              <a:buFont typeface="Roboto Condensed Light"/>
              <a:buAutoNum type="alphaLcPeriod"/>
              <a:defRPr sz="1300">
                <a:solidFill>
                  <a:schemeClr val="lt1"/>
                </a:solidFill>
                <a:latin typeface="Barlow"/>
                <a:ea typeface="Barlow"/>
                <a:cs typeface="Barlow"/>
                <a:sym typeface="Barlow"/>
              </a:defRPr>
            </a:lvl2pPr>
            <a:lvl3pPr marL="1371600" lvl="2" indent="-304800" rtl="0">
              <a:spcBef>
                <a:spcPts val="0"/>
              </a:spcBef>
              <a:spcAft>
                <a:spcPts val="0"/>
              </a:spcAft>
              <a:buClr>
                <a:srgbClr val="434343"/>
              </a:buClr>
              <a:buSzPts val="1200"/>
              <a:buFont typeface="Roboto Condensed Light"/>
              <a:buAutoNum type="romanLcPeriod"/>
              <a:defRPr>
                <a:solidFill>
                  <a:schemeClr val="lt1"/>
                </a:solidFill>
                <a:latin typeface="Questrial"/>
                <a:ea typeface="Questrial"/>
                <a:cs typeface="Questrial"/>
                <a:sym typeface="Questrial"/>
              </a:defRPr>
            </a:lvl3pPr>
            <a:lvl4pPr marL="1828800" lvl="3" indent="-304800" rtl="0">
              <a:spcBef>
                <a:spcPts val="0"/>
              </a:spcBef>
              <a:spcAft>
                <a:spcPts val="0"/>
              </a:spcAft>
              <a:buClr>
                <a:srgbClr val="434343"/>
              </a:buClr>
              <a:buSzPts val="1200"/>
              <a:buFont typeface="Roboto Condensed Light"/>
              <a:buAutoNum type="arabicPeriod"/>
              <a:defRPr>
                <a:solidFill>
                  <a:schemeClr val="lt1"/>
                </a:solidFill>
                <a:latin typeface="Questrial"/>
                <a:ea typeface="Questrial"/>
                <a:cs typeface="Questrial"/>
                <a:sym typeface="Questrial"/>
              </a:defRPr>
            </a:lvl4pPr>
            <a:lvl5pPr marL="2286000" lvl="4" indent="-304800" rtl="0">
              <a:spcBef>
                <a:spcPts val="0"/>
              </a:spcBef>
              <a:spcAft>
                <a:spcPts val="0"/>
              </a:spcAft>
              <a:buClr>
                <a:srgbClr val="434343"/>
              </a:buClr>
              <a:buSzPts val="1200"/>
              <a:buFont typeface="Roboto Condensed Light"/>
              <a:buAutoNum type="alphaLcPeriod"/>
              <a:defRPr>
                <a:solidFill>
                  <a:schemeClr val="lt1"/>
                </a:solidFill>
                <a:latin typeface="Questrial"/>
                <a:ea typeface="Questrial"/>
                <a:cs typeface="Questrial"/>
                <a:sym typeface="Questrial"/>
              </a:defRPr>
            </a:lvl5pPr>
            <a:lvl6pPr marL="2743200" lvl="5" indent="-304800" rtl="0">
              <a:spcBef>
                <a:spcPts val="0"/>
              </a:spcBef>
              <a:spcAft>
                <a:spcPts val="0"/>
              </a:spcAft>
              <a:buClr>
                <a:srgbClr val="434343"/>
              </a:buClr>
              <a:buSzPts val="1200"/>
              <a:buFont typeface="Roboto Condensed Light"/>
              <a:buAutoNum type="romanLcPeriod"/>
              <a:defRPr>
                <a:solidFill>
                  <a:schemeClr val="lt1"/>
                </a:solidFill>
                <a:latin typeface="Questrial"/>
                <a:ea typeface="Questrial"/>
                <a:cs typeface="Questrial"/>
                <a:sym typeface="Questrial"/>
              </a:defRPr>
            </a:lvl6pPr>
            <a:lvl7pPr marL="3200400" lvl="6" indent="-304800" rtl="0">
              <a:spcBef>
                <a:spcPts val="0"/>
              </a:spcBef>
              <a:spcAft>
                <a:spcPts val="0"/>
              </a:spcAft>
              <a:buClr>
                <a:srgbClr val="434343"/>
              </a:buClr>
              <a:buSzPts val="1200"/>
              <a:buFont typeface="Roboto Condensed Light"/>
              <a:buAutoNum type="arabicPeriod"/>
              <a:defRPr>
                <a:solidFill>
                  <a:schemeClr val="lt1"/>
                </a:solidFill>
                <a:latin typeface="Questrial"/>
                <a:ea typeface="Questrial"/>
                <a:cs typeface="Questrial"/>
                <a:sym typeface="Questrial"/>
              </a:defRPr>
            </a:lvl7pPr>
            <a:lvl8pPr marL="3657600" lvl="7" indent="-304800" rtl="0">
              <a:spcBef>
                <a:spcPts val="0"/>
              </a:spcBef>
              <a:spcAft>
                <a:spcPts val="0"/>
              </a:spcAft>
              <a:buClr>
                <a:srgbClr val="434343"/>
              </a:buClr>
              <a:buSzPts val="1200"/>
              <a:buFont typeface="Roboto Condensed Light"/>
              <a:buAutoNum type="alphaLcPeriod"/>
              <a:defRPr>
                <a:solidFill>
                  <a:schemeClr val="lt1"/>
                </a:solidFill>
                <a:latin typeface="Questrial"/>
                <a:ea typeface="Questrial"/>
                <a:cs typeface="Questrial"/>
                <a:sym typeface="Questrial"/>
              </a:defRPr>
            </a:lvl8pPr>
            <a:lvl9pPr marL="4114800" lvl="8" indent="-304800" rtl="0">
              <a:spcBef>
                <a:spcPts val="0"/>
              </a:spcBef>
              <a:spcAft>
                <a:spcPts val="0"/>
              </a:spcAft>
              <a:buClr>
                <a:srgbClr val="434343"/>
              </a:buClr>
              <a:buSzPts val="1200"/>
              <a:buFont typeface="Roboto Condensed Light"/>
              <a:buAutoNum type="romanLcPeriod"/>
              <a:defRPr>
                <a:solidFill>
                  <a:schemeClr val="lt1"/>
                </a:solidFill>
                <a:latin typeface="Questrial"/>
                <a:ea typeface="Questrial"/>
                <a:cs typeface="Questrial"/>
                <a:sym typeface="Questrial"/>
              </a:defRPr>
            </a:lvl9pPr>
          </a:lstStyle>
          <a:p>
            <a:endParaRPr/>
          </a:p>
        </p:txBody>
      </p:sp>
      <p:sp>
        <p:nvSpPr>
          <p:cNvPr id="33" name="Google Shape;33;p4"/>
          <p:cNvSpPr txBox="1">
            <a:spLocks noGrp="1"/>
          </p:cNvSpPr>
          <p:nvPr>
            <p:ph type="title"/>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34" name="Google Shape;34;p4"/>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5" name="Google Shape;35;p4"/>
          <p:cNvCxnSpPr/>
          <p:nvPr/>
        </p:nvCxnSpPr>
        <p:spPr>
          <a:xfrm rot="10800000" flipH="1">
            <a:off x="1486434" y="4821525"/>
            <a:ext cx="2078400" cy="8400"/>
          </a:xfrm>
          <a:prstGeom prst="straightConnector1">
            <a:avLst/>
          </a:prstGeom>
          <a:noFill/>
          <a:ln w="9525" cap="flat" cmpd="sng">
            <a:solidFill>
              <a:schemeClr val="lt1"/>
            </a:solidFill>
            <a:prstDash val="solid"/>
            <a:round/>
            <a:headEnd type="none" w="med" len="med"/>
            <a:tailEnd type="none" w="med" len="med"/>
          </a:ln>
        </p:spPr>
      </p:cxnSp>
      <p:pic>
        <p:nvPicPr>
          <p:cNvPr id="36" name="Google Shape;36;p4"/>
          <p:cNvPicPr preferRelativeResize="0"/>
          <p:nvPr/>
        </p:nvPicPr>
        <p:blipFill>
          <a:blip r:embed="rId2">
            <a:alphaModFix/>
          </a:blip>
          <a:stretch>
            <a:fillRect/>
          </a:stretch>
        </p:blipFill>
        <p:spPr>
          <a:xfrm>
            <a:off x="459584" y="4696882"/>
            <a:ext cx="696402" cy="290401"/>
          </a:xfrm>
          <a:prstGeom prst="rect">
            <a:avLst/>
          </a:prstGeom>
          <a:noFill/>
          <a:ln>
            <a:noFill/>
          </a:ln>
        </p:spPr>
      </p:pic>
      <p:cxnSp>
        <p:nvCxnSpPr>
          <p:cNvPr id="37" name="Google Shape;37;p4"/>
          <p:cNvCxnSpPr/>
          <p:nvPr/>
        </p:nvCxnSpPr>
        <p:spPr>
          <a:xfrm rot="10800000" flipH="1">
            <a:off x="5709559" y="4821525"/>
            <a:ext cx="2078400" cy="8400"/>
          </a:xfrm>
          <a:prstGeom prst="straightConnector1">
            <a:avLst/>
          </a:prstGeom>
          <a:noFill/>
          <a:ln w="9525" cap="flat" cmpd="sng">
            <a:solidFill>
              <a:schemeClr val="lt1"/>
            </a:solidFill>
            <a:prstDash val="solid"/>
            <a:round/>
            <a:headEnd type="none" w="med" len="med"/>
            <a:tailEnd type="none" w="med" len="med"/>
          </a:ln>
        </p:spPr>
      </p:cxnSp>
      <p:sp>
        <p:nvSpPr>
          <p:cNvPr id="38" name="Google Shape;38;p4">
            <a:hlinkClick r:id="" action="ppaction://hlinkshowjump?jump=nextslide"/>
          </p:cNvPr>
          <p:cNvSpPr/>
          <p:nvPr/>
        </p:nvSpPr>
        <p:spPr>
          <a:xfrm rot="5400000" flipH="1">
            <a:off x="7855160" y="4772025"/>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4">
            <a:hlinkClick r:id="" action="ppaction://hlinkshowjump?jump=previousslide"/>
          </p:cNvPr>
          <p:cNvSpPr/>
          <p:nvPr/>
        </p:nvSpPr>
        <p:spPr>
          <a:xfrm rot="-5400000">
            <a:off x="1287609" y="4773225"/>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0" name="Google Shape;40;p4"/>
          <p:cNvPicPr preferRelativeResize="0"/>
          <p:nvPr/>
        </p:nvPicPr>
        <p:blipFill rotWithShape="1">
          <a:blip r:embed="rId3">
            <a:alphaModFix/>
          </a:blip>
          <a:srcRect t="16357" b="16357"/>
          <a:stretch/>
        </p:blipFill>
        <p:spPr>
          <a:xfrm>
            <a:off x="4026209" y="4383256"/>
            <a:ext cx="1345649" cy="526550"/>
          </a:xfrm>
          <a:prstGeom prst="rect">
            <a:avLst/>
          </a:prstGeom>
          <a:noFill/>
          <a:ln>
            <a:noFill/>
          </a:ln>
        </p:spPr>
      </p:pic>
      <p:sp>
        <p:nvSpPr>
          <p:cNvPr id="41" name="Google Shape;41;p4"/>
          <p:cNvSpPr txBox="1"/>
          <p:nvPr/>
        </p:nvSpPr>
        <p:spPr>
          <a:xfrm>
            <a:off x="3747272" y="4824325"/>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Quote">
  <p:cSld name="CUSTOM">
    <p:spTree>
      <p:nvGrpSpPr>
        <p:cNvPr id="1" name="Shape 370"/>
        <p:cNvGrpSpPr/>
        <p:nvPr/>
      </p:nvGrpSpPr>
      <p:grpSpPr>
        <a:xfrm>
          <a:off x="0" y="0"/>
          <a:ext cx="0" cy="0"/>
          <a:chOff x="0" y="0"/>
          <a:chExt cx="0" cy="0"/>
        </a:xfrm>
      </p:grpSpPr>
      <p:sp>
        <p:nvSpPr>
          <p:cNvPr id="371" name="Google Shape;371;p33"/>
          <p:cNvSpPr txBox="1">
            <a:spLocks noGrp="1"/>
          </p:cNvSpPr>
          <p:nvPr>
            <p:ph type="subTitle" idx="1"/>
          </p:nvPr>
        </p:nvSpPr>
        <p:spPr>
          <a:xfrm>
            <a:off x="1524750" y="1593050"/>
            <a:ext cx="6094500" cy="13581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None/>
              <a:defRPr sz="2600">
                <a:solidFill>
                  <a:schemeClr val="dk1"/>
                </a:solidFill>
                <a:latin typeface="Barlow"/>
                <a:ea typeface="Barlow"/>
                <a:cs typeface="Barlow"/>
                <a:sym typeface="Barlow"/>
              </a:defRPr>
            </a:lvl1pPr>
            <a:lvl2pPr lvl="1" algn="ctr" rtl="0">
              <a:lnSpc>
                <a:spcPct val="100000"/>
              </a:lnSpc>
              <a:spcBef>
                <a:spcPts val="0"/>
              </a:spcBef>
              <a:spcAft>
                <a:spcPts val="0"/>
              </a:spcAft>
              <a:buNone/>
              <a:defRPr sz="2600">
                <a:solidFill>
                  <a:schemeClr val="dk1"/>
                </a:solidFill>
                <a:latin typeface="Barlow"/>
                <a:ea typeface="Barlow"/>
                <a:cs typeface="Barlow"/>
                <a:sym typeface="Barlow"/>
              </a:defRPr>
            </a:lvl2pPr>
            <a:lvl3pPr lvl="2" algn="ctr" rtl="0">
              <a:lnSpc>
                <a:spcPct val="100000"/>
              </a:lnSpc>
              <a:spcBef>
                <a:spcPts val="0"/>
              </a:spcBef>
              <a:spcAft>
                <a:spcPts val="0"/>
              </a:spcAft>
              <a:buNone/>
              <a:defRPr sz="2600">
                <a:solidFill>
                  <a:schemeClr val="dk1"/>
                </a:solidFill>
                <a:latin typeface="Barlow"/>
                <a:ea typeface="Barlow"/>
                <a:cs typeface="Barlow"/>
                <a:sym typeface="Barlow"/>
              </a:defRPr>
            </a:lvl3pPr>
            <a:lvl4pPr lvl="3" algn="ctr" rtl="0">
              <a:lnSpc>
                <a:spcPct val="100000"/>
              </a:lnSpc>
              <a:spcBef>
                <a:spcPts val="0"/>
              </a:spcBef>
              <a:spcAft>
                <a:spcPts val="0"/>
              </a:spcAft>
              <a:buNone/>
              <a:defRPr sz="2600">
                <a:solidFill>
                  <a:schemeClr val="dk1"/>
                </a:solidFill>
                <a:latin typeface="Barlow"/>
                <a:ea typeface="Barlow"/>
                <a:cs typeface="Barlow"/>
                <a:sym typeface="Barlow"/>
              </a:defRPr>
            </a:lvl4pPr>
            <a:lvl5pPr lvl="4" algn="ctr" rtl="0">
              <a:lnSpc>
                <a:spcPct val="100000"/>
              </a:lnSpc>
              <a:spcBef>
                <a:spcPts val="0"/>
              </a:spcBef>
              <a:spcAft>
                <a:spcPts val="0"/>
              </a:spcAft>
              <a:buNone/>
              <a:defRPr sz="2600">
                <a:solidFill>
                  <a:schemeClr val="dk1"/>
                </a:solidFill>
                <a:latin typeface="Barlow"/>
                <a:ea typeface="Barlow"/>
                <a:cs typeface="Barlow"/>
                <a:sym typeface="Barlow"/>
              </a:defRPr>
            </a:lvl5pPr>
            <a:lvl6pPr lvl="5" algn="ctr" rtl="0">
              <a:lnSpc>
                <a:spcPct val="100000"/>
              </a:lnSpc>
              <a:spcBef>
                <a:spcPts val="0"/>
              </a:spcBef>
              <a:spcAft>
                <a:spcPts val="0"/>
              </a:spcAft>
              <a:buNone/>
              <a:defRPr sz="2600">
                <a:solidFill>
                  <a:schemeClr val="dk1"/>
                </a:solidFill>
                <a:latin typeface="Barlow"/>
                <a:ea typeface="Barlow"/>
                <a:cs typeface="Barlow"/>
                <a:sym typeface="Barlow"/>
              </a:defRPr>
            </a:lvl6pPr>
            <a:lvl7pPr lvl="6" algn="ctr" rtl="0">
              <a:lnSpc>
                <a:spcPct val="100000"/>
              </a:lnSpc>
              <a:spcBef>
                <a:spcPts val="0"/>
              </a:spcBef>
              <a:spcAft>
                <a:spcPts val="0"/>
              </a:spcAft>
              <a:buNone/>
              <a:defRPr sz="2600">
                <a:solidFill>
                  <a:schemeClr val="dk1"/>
                </a:solidFill>
                <a:latin typeface="Barlow"/>
                <a:ea typeface="Barlow"/>
                <a:cs typeface="Barlow"/>
                <a:sym typeface="Barlow"/>
              </a:defRPr>
            </a:lvl7pPr>
            <a:lvl8pPr lvl="7" algn="ctr" rtl="0">
              <a:lnSpc>
                <a:spcPct val="100000"/>
              </a:lnSpc>
              <a:spcBef>
                <a:spcPts val="0"/>
              </a:spcBef>
              <a:spcAft>
                <a:spcPts val="0"/>
              </a:spcAft>
              <a:buNone/>
              <a:defRPr sz="2600">
                <a:solidFill>
                  <a:schemeClr val="dk1"/>
                </a:solidFill>
                <a:latin typeface="Barlow"/>
                <a:ea typeface="Barlow"/>
                <a:cs typeface="Barlow"/>
                <a:sym typeface="Barlow"/>
              </a:defRPr>
            </a:lvl8pPr>
            <a:lvl9pPr lvl="8" algn="ctr" rtl="0">
              <a:lnSpc>
                <a:spcPct val="100000"/>
              </a:lnSpc>
              <a:spcBef>
                <a:spcPts val="0"/>
              </a:spcBef>
              <a:spcAft>
                <a:spcPts val="0"/>
              </a:spcAft>
              <a:buNone/>
              <a:defRPr sz="2600">
                <a:solidFill>
                  <a:schemeClr val="dk1"/>
                </a:solidFill>
                <a:latin typeface="Barlow"/>
                <a:ea typeface="Barlow"/>
                <a:cs typeface="Barlow"/>
                <a:sym typeface="Barlow"/>
              </a:defRPr>
            </a:lvl9pPr>
          </a:lstStyle>
          <a:p>
            <a:endParaRPr/>
          </a:p>
        </p:txBody>
      </p:sp>
      <p:sp>
        <p:nvSpPr>
          <p:cNvPr id="372" name="Google Shape;372;p33"/>
          <p:cNvSpPr txBox="1">
            <a:spLocks noGrp="1"/>
          </p:cNvSpPr>
          <p:nvPr>
            <p:ph type="subTitle" idx="2"/>
          </p:nvPr>
        </p:nvSpPr>
        <p:spPr>
          <a:xfrm>
            <a:off x="2298150" y="3020531"/>
            <a:ext cx="4547700" cy="6954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None/>
              <a:defRPr sz="3500">
                <a:solidFill>
                  <a:schemeClr val="dk1"/>
                </a:solidFill>
                <a:latin typeface="Josefin Sans"/>
                <a:ea typeface="Josefin Sans"/>
                <a:cs typeface="Josefin Sans"/>
                <a:sym typeface="Josefin Sans"/>
              </a:defRPr>
            </a:lvl1pPr>
            <a:lvl2pPr lvl="1" algn="ctr" rtl="0">
              <a:lnSpc>
                <a:spcPct val="100000"/>
              </a:lnSpc>
              <a:spcBef>
                <a:spcPts val="0"/>
              </a:spcBef>
              <a:spcAft>
                <a:spcPts val="0"/>
              </a:spcAft>
              <a:buNone/>
              <a:defRPr sz="3500">
                <a:solidFill>
                  <a:schemeClr val="dk1"/>
                </a:solidFill>
                <a:latin typeface="Josefin Sans"/>
                <a:ea typeface="Josefin Sans"/>
                <a:cs typeface="Josefin Sans"/>
                <a:sym typeface="Josefin Sans"/>
              </a:defRPr>
            </a:lvl2pPr>
            <a:lvl3pPr lvl="2" algn="ctr" rtl="0">
              <a:lnSpc>
                <a:spcPct val="100000"/>
              </a:lnSpc>
              <a:spcBef>
                <a:spcPts val="0"/>
              </a:spcBef>
              <a:spcAft>
                <a:spcPts val="0"/>
              </a:spcAft>
              <a:buNone/>
              <a:defRPr sz="3500">
                <a:solidFill>
                  <a:schemeClr val="dk1"/>
                </a:solidFill>
                <a:latin typeface="Josefin Sans"/>
                <a:ea typeface="Josefin Sans"/>
                <a:cs typeface="Josefin Sans"/>
                <a:sym typeface="Josefin Sans"/>
              </a:defRPr>
            </a:lvl3pPr>
            <a:lvl4pPr lvl="3" algn="ctr" rtl="0">
              <a:lnSpc>
                <a:spcPct val="100000"/>
              </a:lnSpc>
              <a:spcBef>
                <a:spcPts val="0"/>
              </a:spcBef>
              <a:spcAft>
                <a:spcPts val="0"/>
              </a:spcAft>
              <a:buNone/>
              <a:defRPr sz="3500">
                <a:solidFill>
                  <a:schemeClr val="dk1"/>
                </a:solidFill>
                <a:latin typeface="Josefin Sans"/>
                <a:ea typeface="Josefin Sans"/>
                <a:cs typeface="Josefin Sans"/>
                <a:sym typeface="Josefin Sans"/>
              </a:defRPr>
            </a:lvl4pPr>
            <a:lvl5pPr lvl="4" algn="ctr" rtl="0">
              <a:lnSpc>
                <a:spcPct val="100000"/>
              </a:lnSpc>
              <a:spcBef>
                <a:spcPts val="0"/>
              </a:spcBef>
              <a:spcAft>
                <a:spcPts val="0"/>
              </a:spcAft>
              <a:buNone/>
              <a:defRPr sz="3500">
                <a:solidFill>
                  <a:schemeClr val="dk1"/>
                </a:solidFill>
                <a:latin typeface="Josefin Sans"/>
                <a:ea typeface="Josefin Sans"/>
                <a:cs typeface="Josefin Sans"/>
                <a:sym typeface="Josefin Sans"/>
              </a:defRPr>
            </a:lvl5pPr>
            <a:lvl6pPr lvl="5" algn="ctr" rtl="0">
              <a:lnSpc>
                <a:spcPct val="100000"/>
              </a:lnSpc>
              <a:spcBef>
                <a:spcPts val="0"/>
              </a:spcBef>
              <a:spcAft>
                <a:spcPts val="0"/>
              </a:spcAft>
              <a:buNone/>
              <a:defRPr sz="3500">
                <a:solidFill>
                  <a:schemeClr val="dk1"/>
                </a:solidFill>
                <a:latin typeface="Josefin Sans"/>
                <a:ea typeface="Josefin Sans"/>
                <a:cs typeface="Josefin Sans"/>
                <a:sym typeface="Josefin Sans"/>
              </a:defRPr>
            </a:lvl6pPr>
            <a:lvl7pPr lvl="6" algn="ctr" rtl="0">
              <a:lnSpc>
                <a:spcPct val="100000"/>
              </a:lnSpc>
              <a:spcBef>
                <a:spcPts val="0"/>
              </a:spcBef>
              <a:spcAft>
                <a:spcPts val="0"/>
              </a:spcAft>
              <a:buNone/>
              <a:defRPr sz="3500">
                <a:solidFill>
                  <a:schemeClr val="dk1"/>
                </a:solidFill>
                <a:latin typeface="Josefin Sans"/>
                <a:ea typeface="Josefin Sans"/>
                <a:cs typeface="Josefin Sans"/>
                <a:sym typeface="Josefin Sans"/>
              </a:defRPr>
            </a:lvl7pPr>
            <a:lvl8pPr lvl="7" algn="ctr" rtl="0">
              <a:lnSpc>
                <a:spcPct val="100000"/>
              </a:lnSpc>
              <a:spcBef>
                <a:spcPts val="0"/>
              </a:spcBef>
              <a:spcAft>
                <a:spcPts val="0"/>
              </a:spcAft>
              <a:buNone/>
              <a:defRPr sz="3500">
                <a:solidFill>
                  <a:schemeClr val="dk1"/>
                </a:solidFill>
                <a:latin typeface="Josefin Sans"/>
                <a:ea typeface="Josefin Sans"/>
                <a:cs typeface="Josefin Sans"/>
                <a:sym typeface="Josefin Sans"/>
              </a:defRPr>
            </a:lvl8pPr>
            <a:lvl9pPr lvl="8" algn="ctr" rtl="0">
              <a:lnSpc>
                <a:spcPct val="100000"/>
              </a:lnSpc>
              <a:spcBef>
                <a:spcPts val="0"/>
              </a:spcBef>
              <a:spcAft>
                <a:spcPts val="0"/>
              </a:spcAft>
              <a:buNone/>
              <a:defRPr sz="3500">
                <a:solidFill>
                  <a:schemeClr val="dk1"/>
                </a:solidFill>
                <a:latin typeface="Josefin Sans"/>
                <a:ea typeface="Josefin Sans"/>
                <a:cs typeface="Josefin Sans"/>
                <a:sym typeface="Josefin Sans"/>
              </a:defRPr>
            </a:lvl9pPr>
          </a:lstStyle>
          <a:p>
            <a:endParaRPr/>
          </a:p>
        </p:txBody>
      </p:sp>
      <p:sp>
        <p:nvSpPr>
          <p:cNvPr id="373" name="Google Shape;373;p33"/>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33"/>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75" name="Google Shape;375;p33"/>
          <p:cNvCxnSpPr/>
          <p:nvPr/>
        </p:nvCxnSpPr>
        <p:spPr>
          <a:xfrm rot="10800000" flipH="1">
            <a:off x="1843159"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376" name="Google Shape;376;p33"/>
          <p:cNvPicPr preferRelativeResize="0"/>
          <p:nvPr/>
        </p:nvPicPr>
        <p:blipFill>
          <a:blip r:embed="rId2">
            <a:alphaModFix/>
          </a:blip>
          <a:stretch>
            <a:fillRect/>
          </a:stretch>
        </p:blipFill>
        <p:spPr>
          <a:xfrm>
            <a:off x="816309" y="4692957"/>
            <a:ext cx="696402" cy="290401"/>
          </a:xfrm>
          <a:prstGeom prst="rect">
            <a:avLst/>
          </a:prstGeom>
          <a:noFill/>
          <a:ln>
            <a:noFill/>
          </a:ln>
        </p:spPr>
      </p:pic>
      <p:cxnSp>
        <p:nvCxnSpPr>
          <p:cNvPr id="377" name="Google Shape;377;p33"/>
          <p:cNvCxnSpPr/>
          <p:nvPr/>
        </p:nvCxnSpPr>
        <p:spPr>
          <a:xfrm rot="10800000" flipH="1">
            <a:off x="6066284"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378" name="Google Shape;378;p33">
            <a:hlinkClick r:id="" action="ppaction://hlinkshowjump?jump=nextslide"/>
          </p:cNvPr>
          <p:cNvSpPr/>
          <p:nvPr/>
        </p:nvSpPr>
        <p:spPr>
          <a:xfrm rot="5400000" flipH="1">
            <a:off x="8211885"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33">
            <a:hlinkClick r:id="" action="ppaction://hlinkshowjump?jump=previousslide"/>
          </p:cNvPr>
          <p:cNvSpPr/>
          <p:nvPr/>
        </p:nvSpPr>
        <p:spPr>
          <a:xfrm rot="-5400000">
            <a:off x="1644334"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380" name="Google Shape;380;p33"/>
          <p:cNvPicPr preferRelativeResize="0"/>
          <p:nvPr/>
        </p:nvPicPr>
        <p:blipFill rotWithShape="1">
          <a:blip r:embed="rId3">
            <a:alphaModFix/>
          </a:blip>
          <a:srcRect t="16357" b="16357"/>
          <a:stretch/>
        </p:blipFill>
        <p:spPr>
          <a:xfrm>
            <a:off x="4382934" y="4379331"/>
            <a:ext cx="1345649" cy="526550"/>
          </a:xfrm>
          <a:prstGeom prst="rect">
            <a:avLst/>
          </a:prstGeom>
          <a:noFill/>
          <a:ln>
            <a:noFill/>
          </a:ln>
        </p:spPr>
      </p:pic>
      <p:sp>
        <p:nvSpPr>
          <p:cNvPr id="381" name="Google Shape;381;p33"/>
          <p:cNvSpPr txBox="1"/>
          <p:nvPr/>
        </p:nvSpPr>
        <p:spPr>
          <a:xfrm>
            <a:off x="4103997"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and six columns ">
  <p:cSld name="CUSTOM_1_1_1_2_1">
    <p:spTree>
      <p:nvGrpSpPr>
        <p:cNvPr id="1" name="Shape 382"/>
        <p:cNvGrpSpPr/>
        <p:nvPr/>
      </p:nvGrpSpPr>
      <p:grpSpPr>
        <a:xfrm>
          <a:off x="0" y="0"/>
          <a:ext cx="0" cy="0"/>
          <a:chOff x="0" y="0"/>
          <a:chExt cx="0" cy="0"/>
        </a:xfrm>
      </p:grpSpPr>
      <p:sp>
        <p:nvSpPr>
          <p:cNvPr id="383" name="Google Shape;383;p34"/>
          <p:cNvSpPr txBox="1">
            <a:spLocks noGrp="1"/>
          </p:cNvSpPr>
          <p:nvPr>
            <p:ph type="ctrTitle"/>
          </p:nvPr>
        </p:nvSpPr>
        <p:spPr>
          <a:xfrm>
            <a:off x="984001" y="1605825"/>
            <a:ext cx="2270700" cy="396600"/>
          </a:xfrm>
          <a:prstGeom prst="rect">
            <a:avLst/>
          </a:prstGeom>
          <a:ln>
            <a:noFill/>
          </a:ln>
        </p:spPr>
        <p:txBody>
          <a:bodyPr spcFirstLastPara="1" wrap="square" lIns="91425" tIns="91425" rIns="91425" bIns="91425" anchor="t" anchorCtr="0">
            <a:noAutofit/>
          </a:bodyPr>
          <a:lstStyle>
            <a:lvl1pPr lvl="0" algn="ctr" rtl="0">
              <a:spcBef>
                <a:spcPts val="0"/>
              </a:spcBef>
              <a:spcAft>
                <a:spcPts val="0"/>
              </a:spcAft>
              <a:buSzPts val="1800"/>
              <a:buFont typeface="Fira Sans Condensed Medium"/>
              <a:buNone/>
              <a:defRPr sz="2500">
                <a:solidFill>
                  <a:schemeClr val="lt1"/>
                </a:solidFill>
              </a:defRPr>
            </a:lvl1pPr>
            <a:lvl2pPr lvl="1"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2pPr>
            <a:lvl3pPr lvl="2"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3pPr>
            <a:lvl4pPr lvl="3"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4pPr>
            <a:lvl5pPr lvl="4"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5pPr>
            <a:lvl6pPr lvl="5"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6pPr>
            <a:lvl7pPr lvl="6"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7pPr>
            <a:lvl8pPr lvl="7"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8pPr>
            <a:lvl9pPr lvl="8"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9pPr>
          </a:lstStyle>
          <a:p>
            <a:endParaRPr/>
          </a:p>
        </p:txBody>
      </p:sp>
      <p:sp>
        <p:nvSpPr>
          <p:cNvPr id="384" name="Google Shape;384;p34"/>
          <p:cNvSpPr txBox="1">
            <a:spLocks noGrp="1"/>
          </p:cNvSpPr>
          <p:nvPr>
            <p:ph type="subTitle" idx="1"/>
          </p:nvPr>
        </p:nvSpPr>
        <p:spPr>
          <a:xfrm>
            <a:off x="1048501" y="2037975"/>
            <a:ext cx="2141700" cy="6447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1000"/>
              <a:buFont typeface="Red Hat Display"/>
              <a:buNone/>
              <a:defRPr sz="1400">
                <a:solidFill>
                  <a:schemeClr val="dk1"/>
                </a:solidFill>
                <a:latin typeface="Barlow"/>
                <a:ea typeface="Barlow"/>
                <a:cs typeface="Barlow"/>
                <a:sym typeface="Barlow"/>
              </a:defRPr>
            </a:lvl1pPr>
            <a:lvl2pPr lvl="1"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2pPr>
            <a:lvl3pPr lvl="2"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3pPr>
            <a:lvl4pPr lvl="3"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4pPr>
            <a:lvl5pPr lvl="4"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5pPr>
            <a:lvl6pPr lvl="5"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6pPr>
            <a:lvl7pPr lvl="6"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7pPr>
            <a:lvl8pPr lvl="7"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8pPr>
            <a:lvl9pPr lvl="8"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9pPr>
          </a:lstStyle>
          <a:p>
            <a:endParaRPr/>
          </a:p>
        </p:txBody>
      </p:sp>
      <p:sp>
        <p:nvSpPr>
          <p:cNvPr id="385" name="Google Shape;385;p34"/>
          <p:cNvSpPr txBox="1">
            <a:spLocks noGrp="1"/>
          </p:cNvSpPr>
          <p:nvPr>
            <p:ph type="ctrTitle" idx="2"/>
          </p:nvPr>
        </p:nvSpPr>
        <p:spPr>
          <a:xfrm>
            <a:off x="3442050" y="1605825"/>
            <a:ext cx="2259900" cy="396600"/>
          </a:xfrm>
          <a:prstGeom prst="rect">
            <a:avLst/>
          </a:prstGeom>
          <a:ln>
            <a:noFill/>
          </a:ln>
        </p:spPr>
        <p:txBody>
          <a:bodyPr spcFirstLastPara="1" wrap="square" lIns="91425" tIns="91425" rIns="91425" bIns="91425" anchor="t" anchorCtr="0">
            <a:noAutofit/>
          </a:bodyPr>
          <a:lstStyle>
            <a:lvl1pPr lvl="0" algn="ctr" rtl="0">
              <a:spcBef>
                <a:spcPts val="0"/>
              </a:spcBef>
              <a:spcAft>
                <a:spcPts val="0"/>
              </a:spcAft>
              <a:buSzPts val="1800"/>
              <a:buFont typeface="Fira Sans Condensed Medium"/>
              <a:buNone/>
              <a:defRPr sz="2500">
                <a:solidFill>
                  <a:schemeClr val="lt1"/>
                </a:solidFill>
              </a:defRPr>
            </a:lvl1pPr>
            <a:lvl2pPr lvl="1"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2pPr>
            <a:lvl3pPr lvl="2"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3pPr>
            <a:lvl4pPr lvl="3"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4pPr>
            <a:lvl5pPr lvl="4"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5pPr>
            <a:lvl6pPr lvl="5"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6pPr>
            <a:lvl7pPr lvl="6"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7pPr>
            <a:lvl8pPr lvl="7"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8pPr>
            <a:lvl9pPr lvl="8"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9pPr>
          </a:lstStyle>
          <a:p>
            <a:endParaRPr/>
          </a:p>
        </p:txBody>
      </p:sp>
      <p:sp>
        <p:nvSpPr>
          <p:cNvPr id="386" name="Google Shape;386;p34"/>
          <p:cNvSpPr txBox="1">
            <a:spLocks noGrp="1"/>
          </p:cNvSpPr>
          <p:nvPr>
            <p:ph type="subTitle" idx="3"/>
          </p:nvPr>
        </p:nvSpPr>
        <p:spPr>
          <a:xfrm>
            <a:off x="3501150" y="2037975"/>
            <a:ext cx="2141700" cy="6447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1000"/>
              <a:buFont typeface="Red Hat Display"/>
              <a:buNone/>
              <a:defRPr sz="1400">
                <a:solidFill>
                  <a:schemeClr val="dk1"/>
                </a:solidFill>
                <a:latin typeface="Barlow"/>
                <a:ea typeface="Barlow"/>
                <a:cs typeface="Barlow"/>
                <a:sym typeface="Barlow"/>
              </a:defRPr>
            </a:lvl1pPr>
            <a:lvl2pPr lvl="1"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2pPr>
            <a:lvl3pPr lvl="2"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3pPr>
            <a:lvl4pPr lvl="3"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4pPr>
            <a:lvl5pPr lvl="4"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5pPr>
            <a:lvl6pPr lvl="5"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6pPr>
            <a:lvl7pPr lvl="6"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7pPr>
            <a:lvl8pPr lvl="7"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8pPr>
            <a:lvl9pPr lvl="8"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9pPr>
          </a:lstStyle>
          <a:p>
            <a:endParaRPr/>
          </a:p>
        </p:txBody>
      </p:sp>
      <p:sp>
        <p:nvSpPr>
          <p:cNvPr id="387" name="Google Shape;387;p34"/>
          <p:cNvSpPr txBox="1">
            <a:spLocks noGrp="1"/>
          </p:cNvSpPr>
          <p:nvPr>
            <p:ph type="ctrTitle" idx="4"/>
          </p:nvPr>
        </p:nvSpPr>
        <p:spPr>
          <a:xfrm>
            <a:off x="5889299" y="1605825"/>
            <a:ext cx="2270700" cy="396600"/>
          </a:xfrm>
          <a:prstGeom prst="rect">
            <a:avLst/>
          </a:prstGeom>
          <a:ln>
            <a:noFill/>
          </a:ln>
        </p:spPr>
        <p:txBody>
          <a:bodyPr spcFirstLastPara="1" wrap="square" lIns="91425" tIns="91425" rIns="91425" bIns="91425" anchor="t" anchorCtr="0">
            <a:noAutofit/>
          </a:bodyPr>
          <a:lstStyle>
            <a:lvl1pPr lvl="0" algn="ctr" rtl="0">
              <a:spcBef>
                <a:spcPts val="0"/>
              </a:spcBef>
              <a:spcAft>
                <a:spcPts val="0"/>
              </a:spcAft>
              <a:buSzPts val="1800"/>
              <a:buFont typeface="Fira Sans Condensed Medium"/>
              <a:buNone/>
              <a:defRPr sz="2500">
                <a:solidFill>
                  <a:schemeClr val="lt1"/>
                </a:solidFill>
              </a:defRPr>
            </a:lvl1pPr>
            <a:lvl2pPr lvl="1"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2pPr>
            <a:lvl3pPr lvl="2"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3pPr>
            <a:lvl4pPr lvl="3"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4pPr>
            <a:lvl5pPr lvl="4"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5pPr>
            <a:lvl6pPr lvl="5"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6pPr>
            <a:lvl7pPr lvl="6"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7pPr>
            <a:lvl8pPr lvl="7"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8pPr>
            <a:lvl9pPr lvl="8"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9pPr>
          </a:lstStyle>
          <a:p>
            <a:endParaRPr/>
          </a:p>
        </p:txBody>
      </p:sp>
      <p:sp>
        <p:nvSpPr>
          <p:cNvPr id="388" name="Google Shape;388;p34"/>
          <p:cNvSpPr txBox="1">
            <a:spLocks noGrp="1"/>
          </p:cNvSpPr>
          <p:nvPr>
            <p:ph type="subTitle" idx="5"/>
          </p:nvPr>
        </p:nvSpPr>
        <p:spPr>
          <a:xfrm>
            <a:off x="5953799" y="2037975"/>
            <a:ext cx="2141700" cy="6447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1000"/>
              <a:buFont typeface="Red Hat Display"/>
              <a:buNone/>
              <a:defRPr sz="1400">
                <a:solidFill>
                  <a:schemeClr val="dk1"/>
                </a:solidFill>
                <a:latin typeface="Barlow"/>
                <a:ea typeface="Barlow"/>
                <a:cs typeface="Barlow"/>
                <a:sym typeface="Barlow"/>
              </a:defRPr>
            </a:lvl1pPr>
            <a:lvl2pPr lvl="1"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2pPr>
            <a:lvl3pPr lvl="2"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3pPr>
            <a:lvl4pPr lvl="3"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4pPr>
            <a:lvl5pPr lvl="4"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5pPr>
            <a:lvl6pPr lvl="5"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6pPr>
            <a:lvl7pPr lvl="6"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7pPr>
            <a:lvl8pPr lvl="7"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8pPr>
            <a:lvl9pPr lvl="8"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9pPr>
          </a:lstStyle>
          <a:p>
            <a:endParaRPr/>
          </a:p>
        </p:txBody>
      </p:sp>
      <p:sp>
        <p:nvSpPr>
          <p:cNvPr id="389" name="Google Shape;389;p34"/>
          <p:cNvSpPr txBox="1">
            <a:spLocks noGrp="1"/>
          </p:cNvSpPr>
          <p:nvPr>
            <p:ph type="ctrTitle" idx="6"/>
          </p:nvPr>
        </p:nvSpPr>
        <p:spPr>
          <a:xfrm>
            <a:off x="984001" y="3078247"/>
            <a:ext cx="2270700" cy="396600"/>
          </a:xfrm>
          <a:prstGeom prst="rect">
            <a:avLst/>
          </a:prstGeom>
          <a:ln>
            <a:noFill/>
          </a:ln>
        </p:spPr>
        <p:txBody>
          <a:bodyPr spcFirstLastPara="1" wrap="square" lIns="91425" tIns="91425" rIns="91425" bIns="91425" anchor="t" anchorCtr="0">
            <a:noAutofit/>
          </a:bodyPr>
          <a:lstStyle>
            <a:lvl1pPr lvl="0" algn="ctr" rtl="0">
              <a:spcBef>
                <a:spcPts val="0"/>
              </a:spcBef>
              <a:spcAft>
                <a:spcPts val="0"/>
              </a:spcAft>
              <a:buSzPts val="1800"/>
              <a:buFont typeface="Fira Sans Condensed Medium"/>
              <a:buNone/>
              <a:defRPr sz="2500">
                <a:solidFill>
                  <a:schemeClr val="lt1"/>
                </a:solidFill>
              </a:defRPr>
            </a:lvl1pPr>
            <a:lvl2pPr lvl="1"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2pPr>
            <a:lvl3pPr lvl="2"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3pPr>
            <a:lvl4pPr lvl="3"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4pPr>
            <a:lvl5pPr lvl="4"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5pPr>
            <a:lvl6pPr lvl="5"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6pPr>
            <a:lvl7pPr lvl="6"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7pPr>
            <a:lvl8pPr lvl="7"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8pPr>
            <a:lvl9pPr lvl="8"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9pPr>
          </a:lstStyle>
          <a:p>
            <a:endParaRPr/>
          </a:p>
        </p:txBody>
      </p:sp>
      <p:sp>
        <p:nvSpPr>
          <p:cNvPr id="390" name="Google Shape;390;p34"/>
          <p:cNvSpPr txBox="1">
            <a:spLocks noGrp="1"/>
          </p:cNvSpPr>
          <p:nvPr>
            <p:ph type="subTitle" idx="7"/>
          </p:nvPr>
        </p:nvSpPr>
        <p:spPr>
          <a:xfrm>
            <a:off x="1048501" y="3515152"/>
            <a:ext cx="2141700" cy="6447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1000"/>
              <a:buFont typeface="Red Hat Display"/>
              <a:buNone/>
              <a:defRPr sz="1400">
                <a:solidFill>
                  <a:schemeClr val="dk1"/>
                </a:solidFill>
                <a:latin typeface="Barlow"/>
                <a:ea typeface="Barlow"/>
                <a:cs typeface="Barlow"/>
                <a:sym typeface="Barlow"/>
              </a:defRPr>
            </a:lvl1pPr>
            <a:lvl2pPr lvl="1"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2pPr>
            <a:lvl3pPr lvl="2"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3pPr>
            <a:lvl4pPr lvl="3"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4pPr>
            <a:lvl5pPr lvl="4"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5pPr>
            <a:lvl6pPr lvl="5"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6pPr>
            <a:lvl7pPr lvl="6"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7pPr>
            <a:lvl8pPr lvl="7"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8pPr>
            <a:lvl9pPr lvl="8"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9pPr>
          </a:lstStyle>
          <a:p>
            <a:endParaRPr/>
          </a:p>
        </p:txBody>
      </p:sp>
      <p:sp>
        <p:nvSpPr>
          <p:cNvPr id="391" name="Google Shape;391;p34"/>
          <p:cNvSpPr txBox="1">
            <a:spLocks noGrp="1"/>
          </p:cNvSpPr>
          <p:nvPr>
            <p:ph type="ctrTitle" idx="8"/>
          </p:nvPr>
        </p:nvSpPr>
        <p:spPr>
          <a:xfrm>
            <a:off x="3442050" y="3078247"/>
            <a:ext cx="2259900" cy="396600"/>
          </a:xfrm>
          <a:prstGeom prst="rect">
            <a:avLst/>
          </a:prstGeom>
          <a:ln>
            <a:noFill/>
          </a:ln>
        </p:spPr>
        <p:txBody>
          <a:bodyPr spcFirstLastPara="1" wrap="square" lIns="91425" tIns="91425" rIns="91425" bIns="91425" anchor="t" anchorCtr="0">
            <a:noAutofit/>
          </a:bodyPr>
          <a:lstStyle>
            <a:lvl1pPr lvl="0" algn="ctr" rtl="0">
              <a:spcBef>
                <a:spcPts val="0"/>
              </a:spcBef>
              <a:spcAft>
                <a:spcPts val="0"/>
              </a:spcAft>
              <a:buSzPts val="1800"/>
              <a:buFont typeface="Fira Sans Condensed Medium"/>
              <a:buNone/>
              <a:defRPr sz="2500">
                <a:solidFill>
                  <a:schemeClr val="lt1"/>
                </a:solidFill>
              </a:defRPr>
            </a:lvl1pPr>
            <a:lvl2pPr lvl="1"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2pPr>
            <a:lvl3pPr lvl="2"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3pPr>
            <a:lvl4pPr lvl="3"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4pPr>
            <a:lvl5pPr lvl="4"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5pPr>
            <a:lvl6pPr lvl="5"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6pPr>
            <a:lvl7pPr lvl="6"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7pPr>
            <a:lvl8pPr lvl="7"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8pPr>
            <a:lvl9pPr lvl="8"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9pPr>
          </a:lstStyle>
          <a:p>
            <a:endParaRPr/>
          </a:p>
        </p:txBody>
      </p:sp>
      <p:sp>
        <p:nvSpPr>
          <p:cNvPr id="392" name="Google Shape;392;p34"/>
          <p:cNvSpPr txBox="1">
            <a:spLocks noGrp="1"/>
          </p:cNvSpPr>
          <p:nvPr>
            <p:ph type="subTitle" idx="9"/>
          </p:nvPr>
        </p:nvSpPr>
        <p:spPr>
          <a:xfrm>
            <a:off x="3501150" y="3515150"/>
            <a:ext cx="2141700" cy="6447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1000"/>
              <a:buFont typeface="Red Hat Display"/>
              <a:buNone/>
              <a:defRPr sz="1400">
                <a:solidFill>
                  <a:schemeClr val="dk1"/>
                </a:solidFill>
                <a:latin typeface="Barlow"/>
                <a:ea typeface="Barlow"/>
                <a:cs typeface="Barlow"/>
                <a:sym typeface="Barlow"/>
              </a:defRPr>
            </a:lvl1pPr>
            <a:lvl2pPr lvl="1"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2pPr>
            <a:lvl3pPr lvl="2"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3pPr>
            <a:lvl4pPr lvl="3"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4pPr>
            <a:lvl5pPr lvl="4"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5pPr>
            <a:lvl6pPr lvl="5"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6pPr>
            <a:lvl7pPr lvl="6"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7pPr>
            <a:lvl8pPr lvl="7"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8pPr>
            <a:lvl9pPr lvl="8"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9pPr>
          </a:lstStyle>
          <a:p>
            <a:endParaRPr/>
          </a:p>
        </p:txBody>
      </p:sp>
      <p:sp>
        <p:nvSpPr>
          <p:cNvPr id="393" name="Google Shape;393;p34"/>
          <p:cNvSpPr txBox="1">
            <a:spLocks noGrp="1"/>
          </p:cNvSpPr>
          <p:nvPr>
            <p:ph type="ctrTitle" idx="13"/>
          </p:nvPr>
        </p:nvSpPr>
        <p:spPr>
          <a:xfrm>
            <a:off x="5889299" y="3078247"/>
            <a:ext cx="2270700" cy="396600"/>
          </a:xfrm>
          <a:prstGeom prst="rect">
            <a:avLst/>
          </a:prstGeom>
          <a:ln>
            <a:noFill/>
          </a:ln>
        </p:spPr>
        <p:txBody>
          <a:bodyPr spcFirstLastPara="1" wrap="square" lIns="91425" tIns="91425" rIns="91425" bIns="91425" anchor="t" anchorCtr="0">
            <a:noAutofit/>
          </a:bodyPr>
          <a:lstStyle>
            <a:lvl1pPr lvl="0" algn="ctr" rtl="0">
              <a:spcBef>
                <a:spcPts val="0"/>
              </a:spcBef>
              <a:spcAft>
                <a:spcPts val="0"/>
              </a:spcAft>
              <a:buSzPts val="1800"/>
              <a:buFont typeface="Fira Sans Condensed Medium"/>
              <a:buNone/>
              <a:defRPr sz="2500">
                <a:solidFill>
                  <a:schemeClr val="lt1"/>
                </a:solidFill>
              </a:defRPr>
            </a:lvl1pPr>
            <a:lvl2pPr lvl="1"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2pPr>
            <a:lvl3pPr lvl="2"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3pPr>
            <a:lvl4pPr lvl="3"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4pPr>
            <a:lvl5pPr lvl="4"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5pPr>
            <a:lvl6pPr lvl="5"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6pPr>
            <a:lvl7pPr lvl="6"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7pPr>
            <a:lvl8pPr lvl="7"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8pPr>
            <a:lvl9pPr lvl="8" algn="ctr" rtl="0">
              <a:spcBef>
                <a:spcPts val="0"/>
              </a:spcBef>
              <a:spcAft>
                <a:spcPts val="0"/>
              </a:spcAft>
              <a:buSzPts val="1800"/>
              <a:buFont typeface="Fira Sans Condensed Medium"/>
              <a:buNone/>
              <a:defRPr sz="1800">
                <a:latin typeface="Fira Sans Condensed Medium"/>
                <a:ea typeface="Fira Sans Condensed Medium"/>
                <a:cs typeface="Fira Sans Condensed Medium"/>
                <a:sym typeface="Fira Sans Condensed Medium"/>
              </a:defRPr>
            </a:lvl9pPr>
          </a:lstStyle>
          <a:p>
            <a:endParaRPr/>
          </a:p>
        </p:txBody>
      </p:sp>
      <p:sp>
        <p:nvSpPr>
          <p:cNvPr id="394" name="Google Shape;394;p34"/>
          <p:cNvSpPr txBox="1">
            <a:spLocks noGrp="1"/>
          </p:cNvSpPr>
          <p:nvPr>
            <p:ph type="subTitle" idx="14"/>
          </p:nvPr>
        </p:nvSpPr>
        <p:spPr>
          <a:xfrm>
            <a:off x="5953799" y="3515152"/>
            <a:ext cx="2141700" cy="6447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1000"/>
              <a:buFont typeface="Red Hat Display"/>
              <a:buNone/>
              <a:defRPr sz="1400">
                <a:solidFill>
                  <a:schemeClr val="dk1"/>
                </a:solidFill>
                <a:latin typeface="Barlow"/>
                <a:ea typeface="Barlow"/>
                <a:cs typeface="Barlow"/>
                <a:sym typeface="Barlow"/>
              </a:defRPr>
            </a:lvl1pPr>
            <a:lvl2pPr lvl="1"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2pPr>
            <a:lvl3pPr lvl="2"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3pPr>
            <a:lvl4pPr lvl="3"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4pPr>
            <a:lvl5pPr lvl="4"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5pPr>
            <a:lvl6pPr lvl="5"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6pPr>
            <a:lvl7pPr lvl="6"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7pPr>
            <a:lvl8pPr lvl="7"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8pPr>
            <a:lvl9pPr lvl="8" algn="ctr" rtl="0">
              <a:lnSpc>
                <a:spcPct val="100000"/>
              </a:lnSpc>
              <a:spcBef>
                <a:spcPts val="0"/>
              </a:spcBef>
              <a:spcAft>
                <a:spcPts val="0"/>
              </a:spcAft>
              <a:buClr>
                <a:schemeClr val="dk1"/>
              </a:buClr>
              <a:buSzPts val="1000"/>
              <a:buFont typeface="Red Hat Display"/>
              <a:buNone/>
              <a:defRPr sz="1000">
                <a:solidFill>
                  <a:schemeClr val="dk1"/>
                </a:solidFill>
                <a:latin typeface="Red Hat Display"/>
                <a:ea typeface="Red Hat Display"/>
                <a:cs typeface="Red Hat Display"/>
                <a:sym typeface="Red Hat Display"/>
              </a:defRPr>
            </a:lvl9pPr>
          </a:lstStyle>
          <a:p>
            <a:endParaRPr/>
          </a:p>
        </p:txBody>
      </p:sp>
      <p:sp>
        <p:nvSpPr>
          <p:cNvPr id="395" name="Google Shape;395;p34"/>
          <p:cNvSpPr txBox="1">
            <a:spLocks noGrp="1"/>
          </p:cNvSpPr>
          <p:nvPr>
            <p:ph type="title" idx="15"/>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396" name="Google Shape;396;p34"/>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97" name="Google Shape;397;p34"/>
          <p:cNvCxnSpPr/>
          <p:nvPr/>
        </p:nvCxnSpPr>
        <p:spPr>
          <a:xfrm rot="10800000" flipH="1">
            <a:off x="1843172"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398" name="Google Shape;398;p34"/>
          <p:cNvPicPr preferRelativeResize="0"/>
          <p:nvPr/>
        </p:nvPicPr>
        <p:blipFill>
          <a:blip r:embed="rId2">
            <a:alphaModFix/>
          </a:blip>
          <a:stretch>
            <a:fillRect/>
          </a:stretch>
        </p:blipFill>
        <p:spPr>
          <a:xfrm>
            <a:off x="816322" y="4692957"/>
            <a:ext cx="696402" cy="290401"/>
          </a:xfrm>
          <a:prstGeom prst="rect">
            <a:avLst/>
          </a:prstGeom>
          <a:noFill/>
          <a:ln>
            <a:noFill/>
          </a:ln>
        </p:spPr>
      </p:pic>
      <p:cxnSp>
        <p:nvCxnSpPr>
          <p:cNvPr id="399" name="Google Shape;399;p34"/>
          <p:cNvCxnSpPr/>
          <p:nvPr/>
        </p:nvCxnSpPr>
        <p:spPr>
          <a:xfrm rot="10800000" flipH="1">
            <a:off x="6066297"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400" name="Google Shape;400;p34">
            <a:hlinkClick r:id="" action="ppaction://hlinkshowjump?jump=nextslide"/>
          </p:cNvPr>
          <p:cNvSpPr/>
          <p:nvPr/>
        </p:nvSpPr>
        <p:spPr>
          <a:xfrm rot="5400000" flipH="1">
            <a:off x="8211898"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34">
            <a:hlinkClick r:id="" action="ppaction://hlinkshowjump?jump=previousslide"/>
          </p:cNvPr>
          <p:cNvSpPr/>
          <p:nvPr/>
        </p:nvSpPr>
        <p:spPr>
          <a:xfrm rot="-5400000">
            <a:off x="1644346"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02" name="Google Shape;402;p34"/>
          <p:cNvPicPr preferRelativeResize="0"/>
          <p:nvPr/>
        </p:nvPicPr>
        <p:blipFill rotWithShape="1">
          <a:blip r:embed="rId3">
            <a:alphaModFix/>
          </a:blip>
          <a:srcRect t="16357" b="16357"/>
          <a:stretch/>
        </p:blipFill>
        <p:spPr>
          <a:xfrm>
            <a:off x="4382947" y="4379331"/>
            <a:ext cx="1345649" cy="526550"/>
          </a:xfrm>
          <a:prstGeom prst="rect">
            <a:avLst/>
          </a:prstGeom>
          <a:noFill/>
          <a:ln>
            <a:noFill/>
          </a:ln>
        </p:spPr>
      </p:pic>
      <p:sp>
        <p:nvSpPr>
          <p:cNvPr id="403" name="Google Shape;403;p34"/>
          <p:cNvSpPr txBox="1"/>
          <p:nvPr/>
        </p:nvSpPr>
        <p:spPr>
          <a:xfrm>
            <a:off x="4104009"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Numbers and text ">
  <p:cSld name="CUSTOM_5_1_1_1">
    <p:spTree>
      <p:nvGrpSpPr>
        <p:cNvPr id="1" name="Shape 404"/>
        <p:cNvGrpSpPr/>
        <p:nvPr/>
      </p:nvGrpSpPr>
      <p:grpSpPr>
        <a:xfrm>
          <a:off x="0" y="0"/>
          <a:ext cx="0" cy="0"/>
          <a:chOff x="0" y="0"/>
          <a:chExt cx="0" cy="0"/>
        </a:xfrm>
      </p:grpSpPr>
      <p:sp>
        <p:nvSpPr>
          <p:cNvPr id="405" name="Google Shape;405;p35"/>
          <p:cNvSpPr txBox="1">
            <a:spLocks noGrp="1"/>
          </p:cNvSpPr>
          <p:nvPr>
            <p:ph type="subTitle" idx="1"/>
          </p:nvPr>
        </p:nvSpPr>
        <p:spPr>
          <a:xfrm>
            <a:off x="1460950" y="1707075"/>
            <a:ext cx="2801100" cy="4173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1600">
                <a:solidFill>
                  <a:schemeClr val="dk1"/>
                </a:solidFill>
                <a:latin typeface="Didact Gothic"/>
                <a:ea typeface="Didact Gothic"/>
                <a:cs typeface="Didact Gothic"/>
                <a:sym typeface="Didact Gothic"/>
              </a:defRPr>
            </a:lvl1pPr>
            <a:lvl2pPr lvl="1" algn="ctr" rtl="0">
              <a:spcBef>
                <a:spcPts val="0"/>
              </a:spcBef>
              <a:spcAft>
                <a:spcPts val="0"/>
              </a:spcAft>
              <a:buNone/>
              <a:defRPr sz="1600">
                <a:solidFill>
                  <a:schemeClr val="dk1"/>
                </a:solidFill>
                <a:latin typeface="Didact Gothic"/>
                <a:ea typeface="Didact Gothic"/>
                <a:cs typeface="Didact Gothic"/>
                <a:sym typeface="Didact Gothic"/>
              </a:defRPr>
            </a:lvl2pPr>
            <a:lvl3pPr lvl="2" algn="ctr" rtl="0">
              <a:spcBef>
                <a:spcPts val="0"/>
              </a:spcBef>
              <a:spcAft>
                <a:spcPts val="0"/>
              </a:spcAft>
              <a:buNone/>
              <a:defRPr sz="1600">
                <a:solidFill>
                  <a:schemeClr val="dk1"/>
                </a:solidFill>
                <a:latin typeface="Didact Gothic"/>
                <a:ea typeface="Didact Gothic"/>
                <a:cs typeface="Didact Gothic"/>
                <a:sym typeface="Didact Gothic"/>
              </a:defRPr>
            </a:lvl3pPr>
            <a:lvl4pPr lvl="3" algn="ctr" rtl="0">
              <a:spcBef>
                <a:spcPts val="0"/>
              </a:spcBef>
              <a:spcAft>
                <a:spcPts val="0"/>
              </a:spcAft>
              <a:buNone/>
              <a:defRPr sz="1600">
                <a:solidFill>
                  <a:schemeClr val="dk1"/>
                </a:solidFill>
                <a:latin typeface="Didact Gothic"/>
                <a:ea typeface="Didact Gothic"/>
                <a:cs typeface="Didact Gothic"/>
                <a:sym typeface="Didact Gothic"/>
              </a:defRPr>
            </a:lvl4pPr>
            <a:lvl5pPr lvl="4" algn="ctr" rtl="0">
              <a:spcBef>
                <a:spcPts val="0"/>
              </a:spcBef>
              <a:spcAft>
                <a:spcPts val="0"/>
              </a:spcAft>
              <a:buNone/>
              <a:defRPr sz="1600">
                <a:solidFill>
                  <a:schemeClr val="dk1"/>
                </a:solidFill>
                <a:latin typeface="Didact Gothic"/>
                <a:ea typeface="Didact Gothic"/>
                <a:cs typeface="Didact Gothic"/>
                <a:sym typeface="Didact Gothic"/>
              </a:defRPr>
            </a:lvl5pPr>
            <a:lvl6pPr lvl="5" algn="ctr" rtl="0">
              <a:spcBef>
                <a:spcPts val="0"/>
              </a:spcBef>
              <a:spcAft>
                <a:spcPts val="0"/>
              </a:spcAft>
              <a:buNone/>
              <a:defRPr sz="1600">
                <a:solidFill>
                  <a:schemeClr val="dk1"/>
                </a:solidFill>
                <a:latin typeface="Didact Gothic"/>
                <a:ea typeface="Didact Gothic"/>
                <a:cs typeface="Didact Gothic"/>
                <a:sym typeface="Didact Gothic"/>
              </a:defRPr>
            </a:lvl6pPr>
            <a:lvl7pPr lvl="6" algn="ctr" rtl="0">
              <a:spcBef>
                <a:spcPts val="0"/>
              </a:spcBef>
              <a:spcAft>
                <a:spcPts val="0"/>
              </a:spcAft>
              <a:buNone/>
              <a:defRPr sz="1600">
                <a:solidFill>
                  <a:schemeClr val="dk1"/>
                </a:solidFill>
                <a:latin typeface="Didact Gothic"/>
                <a:ea typeface="Didact Gothic"/>
                <a:cs typeface="Didact Gothic"/>
                <a:sym typeface="Didact Gothic"/>
              </a:defRPr>
            </a:lvl7pPr>
            <a:lvl8pPr lvl="7" algn="ctr" rtl="0">
              <a:spcBef>
                <a:spcPts val="0"/>
              </a:spcBef>
              <a:spcAft>
                <a:spcPts val="0"/>
              </a:spcAft>
              <a:buNone/>
              <a:defRPr sz="1600">
                <a:solidFill>
                  <a:schemeClr val="dk1"/>
                </a:solidFill>
                <a:latin typeface="Didact Gothic"/>
                <a:ea typeface="Didact Gothic"/>
                <a:cs typeface="Didact Gothic"/>
                <a:sym typeface="Didact Gothic"/>
              </a:defRPr>
            </a:lvl8pPr>
            <a:lvl9pPr lvl="8" algn="ctr" rtl="0">
              <a:spcBef>
                <a:spcPts val="0"/>
              </a:spcBef>
              <a:spcAft>
                <a:spcPts val="0"/>
              </a:spcAft>
              <a:buNone/>
              <a:defRPr sz="1600">
                <a:solidFill>
                  <a:schemeClr val="dk1"/>
                </a:solidFill>
                <a:latin typeface="Didact Gothic"/>
                <a:ea typeface="Didact Gothic"/>
                <a:cs typeface="Didact Gothic"/>
                <a:sym typeface="Didact Gothic"/>
              </a:defRPr>
            </a:lvl9pPr>
          </a:lstStyle>
          <a:p>
            <a:endParaRPr/>
          </a:p>
        </p:txBody>
      </p:sp>
      <p:sp>
        <p:nvSpPr>
          <p:cNvPr id="406" name="Google Shape;406;p35"/>
          <p:cNvSpPr txBox="1">
            <a:spLocks noGrp="1"/>
          </p:cNvSpPr>
          <p:nvPr>
            <p:ph type="title" hasCustomPrompt="1"/>
          </p:nvPr>
        </p:nvSpPr>
        <p:spPr>
          <a:xfrm>
            <a:off x="1726150" y="1087900"/>
            <a:ext cx="2270700" cy="619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407" name="Google Shape;407;p35"/>
          <p:cNvSpPr txBox="1">
            <a:spLocks noGrp="1"/>
          </p:cNvSpPr>
          <p:nvPr>
            <p:ph type="subTitle" idx="2"/>
          </p:nvPr>
        </p:nvSpPr>
        <p:spPr>
          <a:xfrm>
            <a:off x="4881950" y="1707075"/>
            <a:ext cx="2801100" cy="4173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1600">
                <a:solidFill>
                  <a:schemeClr val="dk1"/>
                </a:solidFill>
                <a:latin typeface="Didact Gothic"/>
                <a:ea typeface="Didact Gothic"/>
                <a:cs typeface="Didact Gothic"/>
                <a:sym typeface="Didact Gothic"/>
              </a:defRPr>
            </a:lvl1pPr>
            <a:lvl2pPr lvl="1" algn="ctr" rtl="0">
              <a:spcBef>
                <a:spcPts val="0"/>
              </a:spcBef>
              <a:spcAft>
                <a:spcPts val="0"/>
              </a:spcAft>
              <a:buNone/>
              <a:defRPr sz="1600">
                <a:solidFill>
                  <a:schemeClr val="dk1"/>
                </a:solidFill>
                <a:latin typeface="Didact Gothic"/>
                <a:ea typeface="Didact Gothic"/>
                <a:cs typeface="Didact Gothic"/>
                <a:sym typeface="Didact Gothic"/>
              </a:defRPr>
            </a:lvl2pPr>
            <a:lvl3pPr lvl="2" algn="ctr" rtl="0">
              <a:spcBef>
                <a:spcPts val="0"/>
              </a:spcBef>
              <a:spcAft>
                <a:spcPts val="0"/>
              </a:spcAft>
              <a:buNone/>
              <a:defRPr sz="1600">
                <a:solidFill>
                  <a:schemeClr val="dk1"/>
                </a:solidFill>
                <a:latin typeface="Didact Gothic"/>
                <a:ea typeface="Didact Gothic"/>
                <a:cs typeface="Didact Gothic"/>
                <a:sym typeface="Didact Gothic"/>
              </a:defRPr>
            </a:lvl3pPr>
            <a:lvl4pPr lvl="3" algn="ctr" rtl="0">
              <a:spcBef>
                <a:spcPts val="0"/>
              </a:spcBef>
              <a:spcAft>
                <a:spcPts val="0"/>
              </a:spcAft>
              <a:buNone/>
              <a:defRPr sz="1600">
                <a:solidFill>
                  <a:schemeClr val="dk1"/>
                </a:solidFill>
                <a:latin typeface="Didact Gothic"/>
                <a:ea typeface="Didact Gothic"/>
                <a:cs typeface="Didact Gothic"/>
                <a:sym typeface="Didact Gothic"/>
              </a:defRPr>
            </a:lvl4pPr>
            <a:lvl5pPr lvl="4" algn="ctr" rtl="0">
              <a:spcBef>
                <a:spcPts val="0"/>
              </a:spcBef>
              <a:spcAft>
                <a:spcPts val="0"/>
              </a:spcAft>
              <a:buNone/>
              <a:defRPr sz="1600">
                <a:solidFill>
                  <a:schemeClr val="dk1"/>
                </a:solidFill>
                <a:latin typeface="Didact Gothic"/>
                <a:ea typeface="Didact Gothic"/>
                <a:cs typeface="Didact Gothic"/>
                <a:sym typeface="Didact Gothic"/>
              </a:defRPr>
            </a:lvl5pPr>
            <a:lvl6pPr lvl="5" algn="ctr" rtl="0">
              <a:spcBef>
                <a:spcPts val="0"/>
              </a:spcBef>
              <a:spcAft>
                <a:spcPts val="0"/>
              </a:spcAft>
              <a:buNone/>
              <a:defRPr sz="1600">
                <a:solidFill>
                  <a:schemeClr val="dk1"/>
                </a:solidFill>
                <a:latin typeface="Didact Gothic"/>
                <a:ea typeface="Didact Gothic"/>
                <a:cs typeface="Didact Gothic"/>
                <a:sym typeface="Didact Gothic"/>
              </a:defRPr>
            </a:lvl6pPr>
            <a:lvl7pPr lvl="6" algn="ctr" rtl="0">
              <a:spcBef>
                <a:spcPts val="0"/>
              </a:spcBef>
              <a:spcAft>
                <a:spcPts val="0"/>
              </a:spcAft>
              <a:buNone/>
              <a:defRPr sz="1600">
                <a:solidFill>
                  <a:schemeClr val="dk1"/>
                </a:solidFill>
                <a:latin typeface="Didact Gothic"/>
                <a:ea typeface="Didact Gothic"/>
                <a:cs typeface="Didact Gothic"/>
                <a:sym typeface="Didact Gothic"/>
              </a:defRPr>
            </a:lvl7pPr>
            <a:lvl8pPr lvl="7" algn="ctr" rtl="0">
              <a:spcBef>
                <a:spcPts val="0"/>
              </a:spcBef>
              <a:spcAft>
                <a:spcPts val="0"/>
              </a:spcAft>
              <a:buNone/>
              <a:defRPr sz="1600">
                <a:solidFill>
                  <a:schemeClr val="dk1"/>
                </a:solidFill>
                <a:latin typeface="Didact Gothic"/>
                <a:ea typeface="Didact Gothic"/>
                <a:cs typeface="Didact Gothic"/>
                <a:sym typeface="Didact Gothic"/>
              </a:defRPr>
            </a:lvl8pPr>
            <a:lvl9pPr lvl="8" algn="ctr" rtl="0">
              <a:spcBef>
                <a:spcPts val="0"/>
              </a:spcBef>
              <a:spcAft>
                <a:spcPts val="0"/>
              </a:spcAft>
              <a:buNone/>
              <a:defRPr sz="1600">
                <a:solidFill>
                  <a:schemeClr val="dk1"/>
                </a:solidFill>
                <a:latin typeface="Didact Gothic"/>
                <a:ea typeface="Didact Gothic"/>
                <a:cs typeface="Didact Gothic"/>
                <a:sym typeface="Didact Gothic"/>
              </a:defRPr>
            </a:lvl9pPr>
          </a:lstStyle>
          <a:p>
            <a:endParaRPr/>
          </a:p>
        </p:txBody>
      </p:sp>
      <p:sp>
        <p:nvSpPr>
          <p:cNvPr id="408" name="Google Shape;408;p35"/>
          <p:cNvSpPr txBox="1">
            <a:spLocks noGrp="1"/>
          </p:cNvSpPr>
          <p:nvPr>
            <p:ph type="title" idx="3" hasCustomPrompt="1"/>
          </p:nvPr>
        </p:nvSpPr>
        <p:spPr>
          <a:xfrm>
            <a:off x="5147150" y="1087900"/>
            <a:ext cx="2270700" cy="619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409" name="Google Shape;409;p35"/>
          <p:cNvSpPr txBox="1">
            <a:spLocks noGrp="1"/>
          </p:cNvSpPr>
          <p:nvPr>
            <p:ph type="subTitle" idx="4"/>
          </p:nvPr>
        </p:nvSpPr>
        <p:spPr>
          <a:xfrm>
            <a:off x="1460950" y="3525225"/>
            <a:ext cx="2801100" cy="4173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1600">
                <a:solidFill>
                  <a:schemeClr val="dk1"/>
                </a:solidFill>
                <a:latin typeface="Didact Gothic"/>
                <a:ea typeface="Didact Gothic"/>
                <a:cs typeface="Didact Gothic"/>
                <a:sym typeface="Didact Gothic"/>
              </a:defRPr>
            </a:lvl1pPr>
            <a:lvl2pPr lvl="1" algn="ctr" rtl="0">
              <a:spcBef>
                <a:spcPts val="0"/>
              </a:spcBef>
              <a:spcAft>
                <a:spcPts val="0"/>
              </a:spcAft>
              <a:buNone/>
              <a:defRPr sz="1600">
                <a:solidFill>
                  <a:schemeClr val="dk1"/>
                </a:solidFill>
                <a:latin typeface="Didact Gothic"/>
                <a:ea typeface="Didact Gothic"/>
                <a:cs typeface="Didact Gothic"/>
                <a:sym typeface="Didact Gothic"/>
              </a:defRPr>
            </a:lvl2pPr>
            <a:lvl3pPr lvl="2" algn="ctr" rtl="0">
              <a:spcBef>
                <a:spcPts val="0"/>
              </a:spcBef>
              <a:spcAft>
                <a:spcPts val="0"/>
              </a:spcAft>
              <a:buNone/>
              <a:defRPr sz="1600">
                <a:solidFill>
                  <a:schemeClr val="dk1"/>
                </a:solidFill>
                <a:latin typeface="Didact Gothic"/>
                <a:ea typeface="Didact Gothic"/>
                <a:cs typeface="Didact Gothic"/>
                <a:sym typeface="Didact Gothic"/>
              </a:defRPr>
            </a:lvl3pPr>
            <a:lvl4pPr lvl="3" algn="ctr" rtl="0">
              <a:spcBef>
                <a:spcPts val="0"/>
              </a:spcBef>
              <a:spcAft>
                <a:spcPts val="0"/>
              </a:spcAft>
              <a:buNone/>
              <a:defRPr sz="1600">
                <a:solidFill>
                  <a:schemeClr val="dk1"/>
                </a:solidFill>
                <a:latin typeface="Didact Gothic"/>
                <a:ea typeface="Didact Gothic"/>
                <a:cs typeface="Didact Gothic"/>
                <a:sym typeface="Didact Gothic"/>
              </a:defRPr>
            </a:lvl4pPr>
            <a:lvl5pPr lvl="4" algn="ctr" rtl="0">
              <a:spcBef>
                <a:spcPts val="0"/>
              </a:spcBef>
              <a:spcAft>
                <a:spcPts val="0"/>
              </a:spcAft>
              <a:buNone/>
              <a:defRPr sz="1600">
                <a:solidFill>
                  <a:schemeClr val="dk1"/>
                </a:solidFill>
                <a:latin typeface="Didact Gothic"/>
                <a:ea typeface="Didact Gothic"/>
                <a:cs typeface="Didact Gothic"/>
                <a:sym typeface="Didact Gothic"/>
              </a:defRPr>
            </a:lvl5pPr>
            <a:lvl6pPr lvl="5" algn="ctr" rtl="0">
              <a:spcBef>
                <a:spcPts val="0"/>
              </a:spcBef>
              <a:spcAft>
                <a:spcPts val="0"/>
              </a:spcAft>
              <a:buNone/>
              <a:defRPr sz="1600">
                <a:solidFill>
                  <a:schemeClr val="dk1"/>
                </a:solidFill>
                <a:latin typeface="Didact Gothic"/>
                <a:ea typeface="Didact Gothic"/>
                <a:cs typeface="Didact Gothic"/>
                <a:sym typeface="Didact Gothic"/>
              </a:defRPr>
            </a:lvl6pPr>
            <a:lvl7pPr lvl="6" algn="ctr" rtl="0">
              <a:spcBef>
                <a:spcPts val="0"/>
              </a:spcBef>
              <a:spcAft>
                <a:spcPts val="0"/>
              </a:spcAft>
              <a:buNone/>
              <a:defRPr sz="1600">
                <a:solidFill>
                  <a:schemeClr val="dk1"/>
                </a:solidFill>
                <a:latin typeface="Didact Gothic"/>
                <a:ea typeface="Didact Gothic"/>
                <a:cs typeface="Didact Gothic"/>
                <a:sym typeface="Didact Gothic"/>
              </a:defRPr>
            </a:lvl7pPr>
            <a:lvl8pPr lvl="7" algn="ctr" rtl="0">
              <a:spcBef>
                <a:spcPts val="0"/>
              </a:spcBef>
              <a:spcAft>
                <a:spcPts val="0"/>
              </a:spcAft>
              <a:buNone/>
              <a:defRPr sz="1600">
                <a:solidFill>
                  <a:schemeClr val="dk1"/>
                </a:solidFill>
                <a:latin typeface="Didact Gothic"/>
                <a:ea typeface="Didact Gothic"/>
                <a:cs typeface="Didact Gothic"/>
                <a:sym typeface="Didact Gothic"/>
              </a:defRPr>
            </a:lvl8pPr>
            <a:lvl9pPr lvl="8" algn="ctr" rtl="0">
              <a:spcBef>
                <a:spcPts val="0"/>
              </a:spcBef>
              <a:spcAft>
                <a:spcPts val="0"/>
              </a:spcAft>
              <a:buNone/>
              <a:defRPr sz="1600">
                <a:solidFill>
                  <a:schemeClr val="dk1"/>
                </a:solidFill>
                <a:latin typeface="Didact Gothic"/>
                <a:ea typeface="Didact Gothic"/>
                <a:cs typeface="Didact Gothic"/>
                <a:sym typeface="Didact Gothic"/>
              </a:defRPr>
            </a:lvl9pPr>
          </a:lstStyle>
          <a:p>
            <a:endParaRPr/>
          </a:p>
        </p:txBody>
      </p:sp>
      <p:sp>
        <p:nvSpPr>
          <p:cNvPr id="410" name="Google Shape;410;p35"/>
          <p:cNvSpPr txBox="1">
            <a:spLocks noGrp="1"/>
          </p:cNvSpPr>
          <p:nvPr>
            <p:ph type="title" idx="5" hasCustomPrompt="1"/>
          </p:nvPr>
        </p:nvSpPr>
        <p:spPr>
          <a:xfrm>
            <a:off x="1726150" y="2906050"/>
            <a:ext cx="2270700" cy="619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411" name="Google Shape;411;p35"/>
          <p:cNvSpPr txBox="1">
            <a:spLocks noGrp="1"/>
          </p:cNvSpPr>
          <p:nvPr>
            <p:ph type="subTitle" idx="6"/>
          </p:nvPr>
        </p:nvSpPr>
        <p:spPr>
          <a:xfrm>
            <a:off x="4881950" y="3525225"/>
            <a:ext cx="2801100" cy="4173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1600">
                <a:solidFill>
                  <a:schemeClr val="dk1"/>
                </a:solidFill>
                <a:latin typeface="Didact Gothic"/>
                <a:ea typeface="Didact Gothic"/>
                <a:cs typeface="Didact Gothic"/>
                <a:sym typeface="Didact Gothic"/>
              </a:defRPr>
            </a:lvl1pPr>
            <a:lvl2pPr lvl="1" algn="ctr" rtl="0">
              <a:spcBef>
                <a:spcPts val="0"/>
              </a:spcBef>
              <a:spcAft>
                <a:spcPts val="0"/>
              </a:spcAft>
              <a:buNone/>
              <a:defRPr sz="1600">
                <a:solidFill>
                  <a:schemeClr val="dk1"/>
                </a:solidFill>
                <a:latin typeface="Didact Gothic"/>
                <a:ea typeface="Didact Gothic"/>
                <a:cs typeface="Didact Gothic"/>
                <a:sym typeface="Didact Gothic"/>
              </a:defRPr>
            </a:lvl2pPr>
            <a:lvl3pPr lvl="2" algn="ctr" rtl="0">
              <a:spcBef>
                <a:spcPts val="0"/>
              </a:spcBef>
              <a:spcAft>
                <a:spcPts val="0"/>
              </a:spcAft>
              <a:buNone/>
              <a:defRPr sz="1600">
                <a:solidFill>
                  <a:schemeClr val="dk1"/>
                </a:solidFill>
                <a:latin typeface="Didact Gothic"/>
                <a:ea typeface="Didact Gothic"/>
                <a:cs typeface="Didact Gothic"/>
                <a:sym typeface="Didact Gothic"/>
              </a:defRPr>
            </a:lvl3pPr>
            <a:lvl4pPr lvl="3" algn="ctr" rtl="0">
              <a:spcBef>
                <a:spcPts val="0"/>
              </a:spcBef>
              <a:spcAft>
                <a:spcPts val="0"/>
              </a:spcAft>
              <a:buNone/>
              <a:defRPr sz="1600">
                <a:solidFill>
                  <a:schemeClr val="dk1"/>
                </a:solidFill>
                <a:latin typeface="Didact Gothic"/>
                <a:ea typeface="Didact Gothic"/>
                <a:cs typeface="Didact Gothic"/>
                <a:sym typeface="Didact Gothic"/>
              </a:defRPr>
            </a:lvl4pPr>
            <a:lvl5pPr lvl="4" algn="ctr" rtl="0">
              <a:spcBef>
                <a:spcPts val="0"/>
              </a:spcBef>
              <a:spcAft>
                <a:spcPts val="0"/>
              </a:spcAft>
              <a:buNone/>
              <a:defRPr sz="1600">
                <a:solidFill>
                  <a:schemeClr val="dk1"/>
                </a:solidFill>
                <a:latin typeface="Didact Gothic"/>
                <a:ea typeface="Didact Gothic"/>
                <a:cs typeface="Didact Gothic"/>
                <a:sym typeface="Didact Gothic"/>
              </a:defRPr>
            </a:lvl5pPr>
            <a:lvl6pPr lvl="5" algn="ctr" rtl="0">
              <a:spcBef>
                <a:spcPts val="0"/>
              </a:spcBef>
              <a:spcAft>
                <a:spcPts val="0"/>
              </a:spcAft>
              <a:buNone/>
              <a:defRPr sz="1600">
                <a:solidFill>
                  <a:schemeClr val="dk1"/>
                </a:solidFill>
                <a:latin typeface="Didact Gothic"/>
                <a:ea typeface="Didact Gothic"/>
                <a:cs typeface="Didact Gothic"/>
                <a:sym typeface="Didact Gothic"/>
              </a:defRPr>
            </a:lvl6pPr>
            <a:lvl7pPr lvl="6" algn="ctr" rtl="0">
              <a:spcBef>
                <a:spcPts val="0"/>
              </a:spcBef>
              <a:spcAft>
                <a:spcPts val="0"/>
              </a:spcAft>
              <a:buNone/>
              <a:defRPr sz="1600">
                <a:solidFill>
                  <a:schemeClr val="dk1"/>
                </a:solidFill>
                <a:latin typeface="Didact Gothic"/>
                <a:ea typeface="Didact Gothic"/>
                <a:cs typeface="Didact Gothic"/>
                <a:sym typeface="Didact Gothic"/>
              </a:defRPr>
            </a:lvl7pPr>
            <a:lvl8pPr lvl="7" algn="ctr" rtl="0">
              <a:spcBef>
                <a:spcPts val="0"/>
              </a:spcBef>
              <a:spcAft>
                <a:spcPts val="0"/>
              </a:spcAft>
              <a:buNone/>
              <a:defRPr sz="1600">
                <a:solidFill>
                  <a:schemeClr val="dk1"/>
                </a:solidFill>
                <a:latin typeface="Didact Gothic"/>
                <a:ea typeface="Didact Gothic"/>
                <a:cs typeface="Didact Gothic"/>
                <a:sym typeface="Didact Gothic"/>
              </a:defRPr>
            </a:lvl8pPr>
            <a:lvl9pPr lvl="8" algn="ctr" rtl="0">
              <a:spcBef>
                <a:spcPts val="0"/>
              </a:spcBef>
              <a:spcAft>
                <a:spcPts val="0"/>
              </a:spcAft>
              <a:buNone/>
              <a:defRPr sz="1600">
                <a:solidFill>
                  <a:schemeClr val="dk1"/>
                </a:solidFill>
                <a:latin typeface="Didact Gothic"/>
                <a:ea typeface="Didact Gothic"/>
                <a:cs typeface="Didact Gothic"/>
                <a:sym typeface="Didact Gothic"/>
              </a:defRPr>
            </a:lvl9pPr>
          </a:lstStyle>
          <a:p>
            <a:endParaRPr/>
          </a:p>
        </p:txBody>
      </p:sp>
      <p:sp>
        <p:nvSpPr>
          <p:cNvPr id="412" name="Google Shape;412;p35"/>
          <p:cNvSpPr txBox="1">
            <a:spLocks noGrp="1"/>
          </p:cNvSpPr>
          <p:nvPr>
            <p:ph type="title" idx="7" hasCustomPrompt="1"/>
          </p:nvPr>
        </p:nvSpPr>
        <p:spPr>
          <a:xfrm>
            <a:off x="5147150" y="2906050"/>
            <a:ext cx="2270700" cy="619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grpSp>
        <p:nvGrpSpPr>
          <p:cNvPr id="413" name="Google Shape;413;p35"/>
          <p:cNvGrpSpPr/>
          <p:nvPr/>
        </p:nvGrpSpPr>
        <p:grpSpPr>
          <a:xfrm>
            <a:off x="0" y="0"/>
            <a:ext cx="9143975" cy="5143500"/>
            <a:chOff x="0" y="0"/>
            <a:chExt cx="9143975" cy="5143500"/>
          </a:xfrm>
        </p:grpSpPr>
        <p:sp>
          <p:nvSpPr>
            <p:cNvPr id="414" name="Google Shape;414;p35"/>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35"/>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416" name="Google Shape;416;p35"/>
          <p:cNvCxnSpPr/>
          <p:nvPr/>
        </p:nvCxnSpPr>
        <p:spPr>
          <a:xfrm rot="10800000" flipH="1">
            <a:off x="1843159"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417" name="Google Shape;417;p35"/>
          <p:cNvPicPr preferRelativeResize="0"/>
          <p:nvPr/>
        </p:nvPicPr>
        <p:blipFill>
          <a:blip r:embed="rId2">
            <a:alphaModFix/>
          </a:blip>
          <a:stretch>
            <a:fillRect/>
          </a:stretch>
        </p:blipFill>
        <p:spPr>
          <a:xfrm>
            <a:off x="816309" y="4692957"/>
            <a:ext cx="696402" cy="290401"/>
          </a:xfrm>
          <a:prstGeom prst="rect">
            <a:avLst/>
          </a:prstGeom>
          <a:noFill/>
          <a:ln>
            <a:noFill/>
          </a:ln>
        </p:spPr>
      </p:pic>
      <p:cxnSp>
        <p:nvCxnSpPr>
          <p:cNvPr id="418" name="Google Shape;418;p35"/>
          <p:cNvCxnSpPr/>
          <p:nvPr/>
        </p:nvCxnSpPr>
        <p:spPr>
          <a:xfrm rot="10800000" flipH="1">
            <a:off x="6066284"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419" name="Google Shape;419;p35">
            <a:hlinkClick r:id="" action="ppaction://hlinkshowjump?jump=nextslide"/>
          </p:cNvPr>
          <p:cNvSpPr/>
          <p:nvPr/>
        </p:nvSpPr>
        <p:spPr>
          <a:xfrm rot="5400000" flipH="1">
            <a:off x="8211885"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35">
            <a:hlinkClick r:id="" action="ppaction://hlinkshowjump?jump=previousslide"/>
          </p:cNvPr>
          <p:cNvSpPr/>
          <p:nvPr/>
        </p:nvSpPr>
        <p:spPr>
          <a:xfrm rot="-5400000">
            <a:off x="1644334"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21" name="Google Shape;421;p35"/>
          <p:cNvPicPr preferRelativeResize="0"/>
          <p:nvPr/>
        </p:nvPicPr>
        <p:blipFill rotWithShape="1">
          <a:blip r:embed="rId3">
            <a:alphaModFix/>
          </a:blip>
          <a:srcRect t="16357" b="16357"/>
          <a:stretch/>
        </p:blipFill>
        <p:spPr>
          <a:xfrm>
            <a:off x="4382934" y="4379331"/>
            <a:ext cx="1345649" cy="526550"/>
          </a:xfrm>
          <a:prstGeom prst="rect">
            <a:avLst/>
          </a:prstGeom>
          <a:noFill/>
          <a:ln>
            <a:noFill/>
          </a:ln>
        </p:spPr>
      </p:pic>
      <p:sp>
        <p:nvSpPr>
          <p:cNvPr id="422" name="Google Shape;422;p35"/>
          <p:cNvSpPr txBox="1"/>
          <p:nvPr/>
        </p:nvSpPr>
        <p:spPr>
          <a:xfrm>
            <a:off x="4103997"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hanks">
  <p:cSld name="OBJECT_1_1_1">
    <p:spTree>
      <p:nvGrpSpPr>
        <p:cNvPr id="1" name="Shape 423"/>
        <p:cNvGrpSpPr/>
        <p:nvPr/>
      </p:nvGrpSpPr>
      <p:grpSpPr>
        <a:xfrm>
          <a:off x="0" y="0"/>
          <a:ext cx="0" cy="0"/>
          <a:chOff x="0" y="0"/>
          <a:chExt cx="0" cy="0"/>
        </a:xfrm>
      </p:grpSpPr>
      <p:sp>
        <p:nvSpPr>
          <p:cNvPr id="424" name="Google Shape;424;p36"/>
          <p:cNvSpPr txBox="1">
            <a:spLocks noGrp="1"/>
          </p:cNvSpPr>
          <p:nvPr>
            <p:ph type="title"/>
          </p:nvPr>
        </p:nvSpPr>
        <p:spPr>
          <a:xfrm>
            <a:off x="2445300" y="468425"/>
            <a:ext cx="4253400" cy="1276500"/>
          </a:xfrm>
          <a:prstGeom prst="rect">
            <a:avLst/>
          </a:prstGeom>
          <a:noFill/>
          <a:ln>
            <a:noFill/>
          </a:ln>
        </p:spPr>
        <p:txBody>
          <a:bodyPr spcFirstLastPara="1" wrap="square" lIns="0" tIns="0" rIns="0" bIns="0" anchor="t" anchorCtr="0">
            <a:noAutofit/>
          </a:bodyPr>
          <a:lstStyle>
            <a:lvl1pPr lvl="0" rtl="0">
              <a:spcBef>
                <a:spcPts val="0"/>
              </a:spcBef>
              <a:spcAft>
                <a:spcPts val="0"/>
              </a:spcAft>
              <a:buSzPts val="3300"/>
              <a:buNone/>
              <a:defRPr sz="9600" i="0"/>
            </a:lvl1pPr>
            <a:lvl2pPr lvl="1" rtl="0">
              <a:spcBef>
                <a:spcPts val="0"/>
              </a:spcBef>
              <a:spcAft>
                <a:spcPts val="0"/>
              </a:spcAft>
              <a:buSzPts val="3300"/>
              <a:buNone/>
              <a:defRPr sz="3300"/>
            </a:lvl2pPr>
            <a:lvl3pPr lvl="2" rtl="0">
              <a:spcBef>
                <a:spcPts val="0"/>
              </a:spcBef>
              <a:spcAft>
                <a:spcPts val="0"/>
              </a:spcAft>
              <a:buSzPts val="3300"/>
              <a:buNone/>
              <a:defRPr sz="3300"/>
            </a:lvl3pPr>
            <a:lvl4pPr lvl="3" rtl="0">
              <a:spcBef>
                <a:spcPts val="0"/>
              </a:spcBef>
              <a:spcAft>
                <a:spcPts val="0"/>
              </a:spcAft>
              <a:buSzPts val="3300"/>
              <a:buNone/>
              <a:defRPr sz="3300"/>
            </a:lvl4pPr>
            <a:lvl5pPr lvl="4" rtl="0">
              <a:spcBef>
                <a:spcPts val="0"/>
              </a:spcBef>
              <a:spcAft>
                <a:spcPts val="0"/>
              </a:spcAft>
              <a:buSzPts val="3300"/>
              <a:buNone/>
              <a:defRPr sz="3300"/>
            </a:lvl5pPr>
            <a:lvl6pPr lvl="5" rtl="0">
              <a:spcBef>
                <a:spcPts val="0"/>
              </a:spcBef>
              <a:spcAft>
                <a:spcPts val="0"/>
              </a:spcAft>
              <a:buSzPts val="3300"/>
              <a:buNone/>
              <a:defRPr sz="3300"/>
            </a:lvl6pPr>
            <a:lvl7pPr lvl="6" rtl="0">
              <a:spcBef>
                <a:spcPts val="0"/>
              </a:spcBef>
              <a:spcAft>
                <a:spcPts val="0"/>
              </a:spcAft>
              <a:buSzPts val="3300"/>
              <a:buNone/>
              <a:defRPr sz="3300"/>
            </a:lvl7pPr>
            <a:lvl8pPr lvl="7" rtl="0">
              <a:spcBef>
                <a:spcPts val="0"/>
              </a:spcBef>
              <a:spcAft>
                <a:spcPts val="0"/>
              </a:spcAft>
              <a:buSzPts val="3300"/>
              <a:buNone/>
              <a:defRPr sz="3300"/>
            </a:lvl8pPr>
            <a:lvl9pPr lvl="8" rtl="0">
              <a:spcBef>
                <a:spcPts val="0"/>
              </a:spcBef>
              <a:spcAft>
                <a:spcPts val="0"/>
              </a:spcAft>
              <a:buSzPts val="3300"/>
              <a:buNone/>
              <a:defRPr sz="3300"/>
            </a:lvl9pPr>
          </a:lstStyle>
          <a:p>
            <a:endParaRPr/>
          </a:p>
        </p:txBody>
      </p:sp>
      <p:sp>
        <p:nvSpPr>
          <p:cNvPr id="425" name="Google Shape;425;p36"/>
          <p:cNvSpPr txBox="1">
            <a:spLocks noGrp="1"/>
          </p:cNvSpPr>
          <p:nvPr>
            <p:ph type="subTitle" idx="1"/>
          </p:nvPr>
        </p:nvSpPr>
        <p:spPr>
          <a:xfrm>
            <a:off x="2919450" y="2411263"/>
            <a:ext cx="3305100" cy="9099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1400">
                <a:solidFill>
                  <a:schemeClr val="dk1"/>
                </a:solidFill>
                <a:latin typeface="Barlow"/>
                <a:ea typeface="Barlow"/>
                <a:cs typeface="Barlow"/>
                <a:sym typeface="Barlow"/>
              </a:defRPr>
            </a:lvl1pPr>
            <a:lvl2pPr lvl="1" algn="ctr" rtl="0">
              <a:spcBef>
                <a:spcPts val="0"/>
              </a:spcBef>
              <a:spcAft>
                <a:spcPts val="0"/>
              </a:spcAft>
              <a:buNone/>
              <a:defRPr sz="1400">
                <a:solidFill>
                  <a:schemeClr val="dk1"/>
                </a:solidFill>
                <a:latin typeface="Barlow"/>
                <a:ea typeface="Barlow"/>
                <a:cs typeface="Barlow"/>
                <a:sym typeface="Barlow"/>
              </a:defRPr>
            </a:lvl2pPr>
            <a:lvl3pPr lvl="2" algn="ctr" rtl="0">
              <a:spcBef>
                <a:spcPts val="0"/>
              </a:spcBef>
              <a:spcAft>
                <a:spcPts val="0"/>
              </a:spcAft>
              <a:buNone/>
              <a:defRPr sz="1400">
                <a:solidFill>
                  <a:schemeClr val="dk1"/>
                </a:solidFill>
                <a:latin typeface="Barlow"/>
                <a:ea typeface="Barlow"/>
                <a:cs typeface="Barlow"/>
                <a:sym typeface="Barlow"/>
              </a:defRPr>
            </a:lvl3pPr>
            <a:lvl4pPr lvl="3" algn="ctr" rtl="0">
              <a:spcBef>
                <a:spcPts val="0"/>
              </a:spcBef>
              <a:spcAft>
                <a:spcPts val="0"/>
              </a:spcAft>
              <a:buNone/>
              <a:defRPr sz="1400">
                <a:solidFill>
                  <a:schemeClr val="dk1"/>
                </a:solidFill>
                <a:latin typeface="Barlow"/>
                <a:ea typeface="Barlow"/>
                <a:cs typeface="Barlow"/>
                <a:sym typeface="Barlow"/>
              </a:defRPr>
            </a:lvl4pPr>
            <a:lvl5pPr lvl="4" algn="ctr" rtl="0">
              <a:spcBef>
                <a:spcPts val="0"/>
              </a:spcBef>
              <a:spcAft>
                <a:spcPts val="0"/>
              </a:spcAft>
              <a:buNone/>
              <a:defRPr sz="1400">
                <a:solidFill>
                  <a:schemeClr val="dk1"/>
                </a:solidFill>
                <a:latin typeface="Barlow"/>
                <a:ea typeface="Barlow"/>
                <a:cs typeface="Barlow"/>
                <a:sym typeface="Barlow"/>
              </a:defRPr>
            </a:lvl5pPr>
            <a:lvl6pPr lvl="5" algn="ctr" rtl="0">
              <a:spcBef>
                <a:spcPts val="0"/>
              </a:spcBef>
              <a:spcAft>
                <a:spcPts val="0"/>
              </a:spcAft>
              <a:buNone/>
              <a:defRPr sz="1400">
                <a:solidFill>
                  <a:schemeClr val="dk1"/>
                </a:solidFill>
                <a:latin typeface="Barlow"/>
                <a:ea typeface="Barlow"/>
                <a:cs typeface="Barlow"/>
                <a:sym typeface="Barlow"/>
              </a:defRPr>
            </a:lvl6pPr>
            <a:lvl7pPr lvl="6" algn="ctr" rtl="0">
              <a:spcBef>
                <a:spcPts val="0"/>
              </a:spcBef>
              <a:spcAft>
                <a:spcPts val="0"/>
              </a:spcAft>
              <a:buNone/>
              <a:defRPr sz="1400">
                <a:solidFill>
                  <a:schemeClr val="dk1"/>
                </a:solidFill>
                <a:latin typeface="Barlow"/>
                <a:ea typeface="Barlow"/>
                <a:cs typeface="Barlow"/>
                <a:sym typeface="Barlow"/>
              </a:defRPr>
            </a:lvl7pPr>
            <a:lvl8pPr lvl="7" algn="ctr" rtl="0">
              <a:spcBef>
                <a:spcPts val="0"/>
              </a:spcBef>
              <a:spcAft>
                <a:spcPts val="0"/>
              </a:spcAft>
              <a:buNone/>
              <a:defRPr sz="1400">
                <a:solidFill>
                  <a:schemeClr val="dk1"/>
                </a:solidFill>
                <a:latin typeface="Barlow"/>
                <a:ea typeface="Barlow"/>
                <a:cs typeface="Barlow"/>
                <a:sym typeface="Barlow"/>
              </a:defRPr>
            </a:lvl8pPr>
            <a:lvl9pPr lvl="8" algn="ctr" rtl="0">
              <a:spcBef>
                <a:spcPts val="0"/>
              </a:spcBef>
              <a:spcAft>
                <a:spcPts val="0"/>
              </a:spcAft>
              <a:buNone/>
              <a:defRPr sz="1400">
                <a:solidFill>
                  <a:schemeClr val="dk1"/>
                </a:solidFill>
                <a:latin typeface="Barlow"/>
                <a:ea typeface="Barlow"/>
                <a:cs typeface="Barlow"/>
                <a:sym typeface="Barlow"/>
              </a:defRPr>
            </a:lvl9pPr>
          </a:lstStyle>
          <a:p>
            <a:endParaRPr/>
          </a:p>
        </p:txBody>
      </p:sp>
      <p:sp>
        <p:nvSpPr>
          <p:cNvPr id="426" name="Google Shape;426;p36"/>
          <p:cNvSpPr txBox="1">
            <a:spLocks noGrp="1"/>
          </p:cNvSpPr>
          <p:nvPr>
            <p:ph type="subTitle" idx="2"/>
          </p:nvPr>
        </p:nvSpPr>
        <p:spPr>
          <a:xfrm>
            <a:off x="2607600" y="4088100"/>
            <a:ext cx="3928800" cy="319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1200" b="1">
                <a:solidFill>
                  <a:schemeClr val="dk1"/>
                </a:solidFill>
                <a:latin typeface="Barlow"/>
                <a:ea typeface="Barlow"/>
                <a:cs typeface="Barlow"/>
                <a:sym typeface="Barlow"/>
              </a:defRPr>
            </a:lvl1pPr>
            <a:lvl2pPr lvl="1" algn="ctr" rtl="0">
              <a:spcBef>
                <a:spcPts val="0"/>
              </a:spcBef>
              <a:spcAft>
                <a:spcPts val="0"/>
              </a:spcAft>
              <a:buNone/>
              <a:defRPr sz="1200" b="1">
                <a:solidFill>
                  <a:schemeClr val="dk1"/>
                </a:solidFill>
                <a:latin typeface="Barlow"/>
                <a:ea typeface="Barlow"/>
                <a:cs typeface="Barlow"/>
                <a:sym typeface="Barlow"/>
              </a:defRPr>
            </a:lvl2pPr>
            <a:lvl3pPr lvl="2" algn="ctr" rtl="0">
              <a:spcBef>
                <a:spcPts val="0"/>
              </a:spcBef>
              <a:spcAft>
                <a:spcPts val="0"/>
              </a:spcAft>
              <a:buNone/>
              <a:defRPr sz="1200" b="1">
                <a:solidFill>
                  <a:schemeClr val="dk1"/>
                </a:solidFill>
                <a:latin typeface="Barlow"/>
                <a:ea typeface="Barlow"/>
                <a:cs typeface="Barlow"/>
                <a:sym typeface="Barlow"/>
              </a:defRPr>
            </a:lvl3pPr>
            <a:lvl4pPr lvl="3" algn="ctr" rtl="0">
              <a:spcBef>
                <a:spcPts val="0"/>
              </a:spcBef>
              <a:spcAft>
                <a:spcPts val="0"/>
              </a:spcAft>
              <a:buNone/>
              <a:defRPr sz="1200" b="1">
                <a:solidFill>
                  <a:schemeClr val="dk1"/>
                </a:solidFill>
                <a:latin typeface="Barlow"/>
                <a:ea typeface="Barlow"/>
                <a:cs typeface="Barlow"/>
                <a:sym typeface="Barlow"/>
              </a:defRPr>
            </a:lvl4pPr>
            <a:lvl5pPr lvl="4" algn="ctr" rtl="0">
              <a:spcBef>
                <a:spcPts val="0"/>
              </a:spcBef>
              <a:spcAft>
                <a:spcPts val="0"/>
              </a:spcAft>
              <a:buNone/>
              <a:defRPr sz="1200" b="1">
                <a:solidFill>
                  <a:schemeClr val="dk1"/>
                </a:solidFill>
                <a:latin typeface="Barlow"/>
                <a:ea typeface="Barlow"/>
                <a:cs typeface="Barlow"/>
                <a:sym typeface="Barlow"/>
              </a:defRPr>
            </a:lvl5pPr>
            <a:lvl6pPr lvl="5" algn="ctr" rtl="0">
              <a:spcBef>
                <a:spcPts val="0"/>
              </a:spcBef>
              <a:spcAft>
                <a:spcPts val="0"/>
              </a:spcAft>
              <a:buNone/>
              <a:defRPr sz="1200" b="1">
                <a:solidFill>
                  <a:schemeClr val="dk1"/>
                </a:solidFill>
                <a:latin typeface="Barlow"/>
                <a:ea typeface="Barlow"/>
                <a:cs typeface="Barlow"/>
                <a:sym typeface="Barlow"/>
              </a:defRPr>
            </a:lvl6pPr>
            <a:lvl7pPr lvl="6" algn="ctr" rtl="0">
              <a:spcBef>
                <a:spcPts val="0"/>
              </a:spcBef>
              <a:spcAft>
                <a:spcPts val="0"/>
              </a:spcAft>
              <a:buNone/>
              <a:defRPr sz="1200" b="1">
                <a:solidFill>
                  <a:schemeClr val="dk1"/>
                </a:solidFill>
                <a:latin typeface="Barlow"/>
                <a:ea typeface="Barlow"/>
                <a:cs typeface="Barlow"/>
                <a:sym typeface="Barlow"/>
              </a:defRPr>
            </a:lvl7pPr>
            <a:lvl8pPr lvl="7" algn="ctr" rtl="0">
              <a:spcBef>
                <a:spcPts val="0"/>
              </a:spcBef>
              <a:spcAft>
                <a:spcPts val="0"/>
              </a:spcAft>
              <a:buNone/>
              <a:defRPr sz="1200" b="1">
                <a:solidFill>
                  <a:schemeClr val="dk1"/>
                </a:solidFill>
                <a:latin typeface="Barlow"/>
                <a:ea typeface="Barlow"/>
                <a:cs typeface="Barlow"/>
                <a:sym typeface="Barlow"/>
              </a:defRPr>
            </a:lvl8pPr>
            <a:lvl9pPr lvl="8" algn="ctr" rtl="0">
              <a:spcBef>
                <a:spcPts val="0"/>
              </a:spcBef>
              <a:spcAft>
                <a:spcPts val="0"/>
              </a:spcAft>
              <a:buNone/>
              <a:defRPr sz="1200" b="1">
                <a:solidFill>
                  <a:schemeClr val="dk1"/>
                </a:solidFill>
                <a:latin typeface="Barlow"/>
                <a:ea typeface="Barlow"/>
                <a:cs typeface="Barlow"/>
                <a:sym typeface="Barlow"/>
              </a:defRPr>
            </a:lvl9pPr>
          </a:lstStyle>
          <a:p>
            <a:endParaRPr/>
          </a:p>
        </p:txBody>
      </p:sp>
      <p:sp>
        <p:nvSpPr>
          <p:cNvPr id="427" name="Google Shape;427;p36"/>
          <p:cNvSpPr txBox="1"/>
          <p:nvPr/>
        </p:nvSpPr>
        <p:spPr>
          <a:xfrm>
            <a:off x="2607600" y="3356750"/>
            <a:ext cx="3928800" cy="767700"/>
          </a:xfrm>
          <a:prstGeom prst="rect">
            <a:avLst/>
          </a:prstGeom>
          <a:noFill/>
          <a:ln>
            <a:noFill/>
          </a:ln>
        </p:spPr>
        <p:txBody>
          <a:bodyPr spcFirstLastPara="1" wrap="square" lIns="91425" tIns="91425" rIns="91425" bIns="91425" anchor="t" anchorCtr="0">
            <a:noAutofit/>
          </a:bodyPr>
          <a:lstStyle/>
          <a:p>
            <a:pPr marL="0" lvl="0" indent="0" algn="ctr" rtl="0">
              <a:spcBef>
                <a:spcPts val="300"/>
              </a:spcBef>
              <a:spcAft>
                <a:spcPts val="0"/>
              </a:spcAft>
              <a:buNone/>
            </a:pPr>
            <a:r>
              <a:rPr lang="en" sz="1200">
                <a:solidFill>
                  <a:schemeClr val="dk1"/>
                </a:solidFill>
                <a:latin typeface="Barlow"/>
                <a:ea typeface="Barlow"/>
                <a:cs typeface="Barlow"/>
                <a:sym typeface="Barlow"/>
              </a:rPr>
              <a:t>CREDITS: This presentation template was created by </a:t>
            </a:r>
            <a:r>
              <a:rPr lang="en" sz="1200" b="1">
                <a:solidFill>
                  <a:schemeClr val="dk1"/>
                </a:solidFill>
                <a:latin typeface="Barlow"/>
                <a:ea typeface="Barlow"/>
                <a:cs typeface="Barlow"/>
                <a:sym typeface="Barlow"/>
              </a:rPr>
              <a:t>Slidesgo</a:t>
            </a:r>
            <a:r>
              <a:rPr lang="en" sz="1200">
                <a:solidFill>
                  <a:schemeClr val="dk1"/>
                </a:solidFill>
                <a:latin typeface="Barlow"/>
                <a:ea typeface="Barlow"/>
                <a:cs typeface="Barlow"/>
                <a:sym typeface="Barlow"/>
              </a:rPr>
              <a:t>, including icons by </a:t>
            </a:r>
            <a:r>
              <a:rPr lang="en" sz="1200" b="1">
                <a:solidFill>
                  <a:schemeClr val="dk1"/>
                </a:solidFill>
                <a:latin typeface="Barlow"/>
                <a:ea typeface="Barlow"/>
                <a:cs typeface="Barlow"/>
                <a:sym typeface="Barlow"/>
              </a:rPr>
              <a:t>Flaticon </a:t>
            </a:r>
            <a:r>
              <a:rPr lang="en" sz="1200">
                <a:solidFill>
                  <a:schemeClr val="dk1"/>
                </a:solidFill>
                <a:latin typeface="Barlow"/>
                <a:ea typeface="Barlow"/>
                <a:cs typeface="Barlow"/>
                <a:sym typeface="Barlow"/>
              </a:rPr>
              <a:t>and infographics &amp; images by </a:t>
            </a:r>
            <a:r>
              <a:rPr lang="en" sz="1200" b="1">
                <a:solidFill>
                  <a:schemeClr val="dk1"/>
                </a:solidFill>
                <a:latin typeface="Barlow"/>
                <a:ea typeface="Barlow"/>
                <a:cs typeface="Barlow"/>
                <a:sym typeface="Barlow"/>
              </a:rPr>
              <a:t>Freepik</a:t>
            </a:r>
            <a:endParaRPr sz="1200" b="1">
              <a:solidFill>
                <a:schemeClr val="dk1"/>
              </a:solidFill>
              <a:latin typeface="Barlow"/>
              <a:ea typeface="Barlow"/>
              <a:cs typeface="Barlow"/>
              <a:sym typeface="Barlow"/>
            </a:endParaRPr>
          </a:p>
        </p:txBody>
      </p:sp>
      <p:grpSp>
        <p:nvGrpSpPr>
          <p:cNvPr id="428" name="Google Shape;428;p36"/>
          <p:cNvGrpSpPr/>
          <p:nvPr/>
        </p:nvGrpSpPr>
        <p:grpSpPr>
          <a:xfrm>
            <a:off x="0" y="0"/>
            <a:ext cx="9143975" cy="5143500"/>
            <a:chOff x="0" y="0"/>
            <a:chExt cx="9143975" cy="5143500"/>
          </a:xfrm>
        </p:grpSpPr>
        <p:sp>
          <p:nvSpPr>
            <p:cNvPr id="429" name="Google Shape;429;p36"/>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36"/>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431" name="Google Shape;431;p36"/>
          <p:cNvCxnSpPr/>
          <p:nvPr/>
        </p:nvCxnSpPr>
        <p:spPr>
          <a:xfrm rot="10800000" flipH="1">
            <a:off x="1843159" y="4845575"/>
            <a:ext cx="2078400" cy="8400"/>
          </a:xfrm>
          <a:prstGeom prst="straightConnector1">
            <a:avLst/>
          </a:prstGeom>
          <a:noFill/>
          <a:ln w="9525" cap="flat" cmpd="sng">
            <a:solidFill>
              <a:schemeClr val="lt1"/>
            </a:solidFill>
            <a:prstDash val="solid"/>
            <a:round/>
            <a:headEnd type="none" w="med" len="med"/>
            <a:tailEnd type="none" w="med" len="med"/>
          </a:ln>
        </p:spPr>
      </p:cxnSp>
      <p:pic>
        <p:nvPicPr>
          <p:cNvPr id="432" name="Google Shape;432;p36"/>
          <p:cNvPicPr preferRelativeResize="0"/>
          <p:nvPr/>
        </p:nvPicPr>
        <p:blipFill>
          <a:blip r:embed="rId2">
            <a:alphaModFix/>
          </a:blip>
          <a:stretch>
            <a:fillRect/>
          </a:stretch>
        </p:blipFill>
        <p:spPr>
          <a:xfrm>
            <a:off x="816309" y="4720932"/>
            <a:ext cx="696402" cy="290401"/>
          </a:xfrm>
          <a:prstGeom prst="rect">
            <a:avLst/>
          </a:prstGeom>
          <a:noFill/>
          <a:ln>
            <a:noFill/>
          </a:ln>
        </p:spPr>
      </p:pic>
      <p:cxnSp>
        <p:nvCxnSpPr>
          <p:cNvPr id="433" name="Google Shape;433;p36"/>
          <p:cNvCxnSpPr/>
          <p:nvPr/>
        </p:nvCxnSpPr>
        <p:spPr>
          <a:xfrm rot="10800000" flipH="1">
            <a:off x="6066284" y="4845575"/>
            <a:ext cx="2078400" cy="8400"/>
          </a:xfrm>
          <a:prstGeom prst="straightConnector1">
            <a:avLst/>
          </a:prstGeom>
          <a:noFill/>
          <a:ln w="9525" cap="flat" cmpd="sng">
            <a:solidFill>
              <a:schemeClr val="lt1"/>
            </a:solidFill>
            <a:prstDash val="solid"/>
            <a:round/>
            <a:headEnd type="none" w="med" len="med"/>
            <a:tailEnd type="none" w="med" len="med"/>
          </a:ln>
        </p:spPr>
      </p:cxnSp>
      <p:sp>
        <p:nvSpPr>
          <p:cNvPr id="434" name="Google Shape;434;p36">
            <a:hlinkClick r:id="" action="ppaction://hlinkshowjump?jump=nextslide"/>
          </p:cNvPr>
          <p:cNvSpPr/>
          <p:nvPr/>
        </p:nvSpPr>
        <p:spPr>
          <a:xfrm rot="5400000" flipH="1">
            <a:off x="8211885" y="4796075"/>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36">
            <a:hlinkClick r:id="" action="ppaction://hlinkshowjump?jump=previousslide"/>
          </p:cNvPr>
          <p:cNvSpPr/>
          <p:nvPr/>
        </p:nvSpPr>
        <p:spPr>
          <a:xfrm rot="-5400000">
            <a:off x="1644334" y="4797275"/>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36" name="Google Shape;436;p36"/>
          <p:cNvPicPr preferRelativeResize="0"/>
          <p:nvPr/>
        </p:nvPicPr>
        <p:blipFill rotWithShape="1">
          <a:blip r:embed="rId3">
            <a:alphaModFix/>
          </a:blip>
          <a:srcRect t="16357" b="16357"/>
          <a:stretch/>
        </p:blipFill>
        <p:spPr>
          <a:xfrm>
            <a:off x="4382934" y="4407306"/>
            <a:ext cx="1345649" cy="526550"/>
          </a:xfrm>
          <a:prstGeom prst="rect">
            <a:avLst/>
          </a:prstGeom>
          <a:noFill/>
          <a:ln>
            <a:noFill/>
          </a:ln>
        </p:spPr>
      </p:pic>
      <p:sp>
        <p:nvSpPr>
          <p:cNvPr id="437" name="Google Shape;437;p36"/>
          <p:cNvSpPr txBox="1"/>
          <p:nvPr/>
        </p:nvSpPr>
        <p:spPr>
          <a:xfrm>
            <a:off x="4103997" y="4848375"/>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Background">
  <p:cSld name="CUSTOM_21_1_1_1_1">
    <p:spTree>
      <p:nvGrpSpPr>
        <p:cNvPr id="1" name="Shape 438"/>
        <p:cNvGrpSpPr/>
        <p:nvPr/>
      </p:nvGrpSpPr>
      <p:grpSpPr>
        <a:xfrm>
          <a:off x="0" y="0"/>
          <a:ext cx="0" cy="0"/>
          <a:chOff x="0" y="0"/>
          <a:chExt cx="0" cy="0"/>
        </a:xfrm>
      </p:grpSpPr>
      <p:sp>
        <p:nvSpPr>
          <p:cNvPr id="439" name="Google Shape;439;p37"/>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40" name="Google Shape;440;p37"/>
          <p:cNvCxnSpPr/>
          <p:nvPr/>
        </p:nvCxnSpPr>
        <p:spPr>
          <a:xfrm rot="10800000" flipH="1">
            <a:off x="1843172"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441" name="Google Shape;441;p37"/>
          <p:cNvPicPr preferRelativeResize="0"/>
          <p:nvPr/>
        </p:nvPicPr>
        <p:blipFill>
          <a:blip r:embed="rId2">
            <a:alphaModFix/>
          </a:blip>
          <a:stretch>
            <a:fillRect/>
          </a:stretch>
        </p:blipFill>
        <p:spPr>
          <a:xfrm>
            <a:off x="816322" y="4692957"/>
            <a:ext cx="696402" cy="290401"/>
          </a:xfrm>
          <a:prstGeom prst="rect">
            <a:avLst/>
          </a:prstGeom>
          <a:noFill/>
          <a:ln>
            <a:noFill/>
          </a:ln>
        </p:spPr>
      </p:pic>
      <p:cxnSp>
        <p:nvCxnSpPr>
          <p:cNvPr id="442" name="Google Shape;442;p37"/>
          <p:cNvCxnSpPr/>
          <p:nvPr/>
        </p:nvCxnSpPr>
        <p:spPr>
          <a:xfrm rot="10800000" flipH="1">
            <a:off x="6066297"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443" name="Google Shape;443;p37">
            <a:hlinkClick r:id="" action="ppaction://hlinkshowjump?jump=nextslide"/>
          </p:cNvPr>
          <p:cNvSpPr/>
          <p:nvPr/>
        </p:nvSpPr>
        <p:spPr>
          <a:xfrm rot="5400000" flipH="1">
            <a:off x="8211898"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37">
            <a:hlinkClick r:id="" action="ppaction://hlinkshowjump?jump=previousslide"/>
          </p:cNvPr>
          <p:cNvSpPr/>
          <p:nvPr/>
        </p:nvSpPr>
        <p:spPr>
          <a:xfrm rot="-5400000">
            <a:off x="1644346"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45" name="Google Shape;445;p37"/>
          <p:cNvPicPr preferRelativeResize="0"/>
          <p:nvPr/>
        </p:nvPicPr>
        <p:blipFill rotWithShape="1">
          <a:blip r:embed="rId3">
            <a:alphaModFix/>
          </a:blip>
          <a:srcRect t="16357" b="16357"/>
          <a:stretch/>
        </p:blipFill>
        <p:spPr>
          <a:xfrm>
            <a:off x="4382947" y="4379331"/>
            <a:ext cx="1345649" cy="526550"/>
          </a:xfrm>
          <a:prstGeom prst="rect">
            <a:avLst/>
          </a:prstGeom>
          <a:noFill/>
          <a:ln>
            <a:noFill/>
          </a:ln>
        </p:spPr>
      </p:pic>
      <p:sp>
        <p:nvSpPr>
          <p:cNvPr id="446" name="Google Shape;446;p37"/>
          <p:cNvSpPr txBox="1"/>
          <p:nvPr/>
        </p:nvSpPr>
        <p:spPr>
          <a:xfrm>
            <a:off x="4104009"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Background 1">
  <p:cSld name="CUSTOM_21_1_1_1_1_1">
    <p:spTree>
      <p:nvGrpSpPr>
        <p:cNvPr id="1" name="Shape 447"/>
        <p:cNvGrpSpPr/>
        <p:nvPr/>
      </p:nvGrpSpPr>
      <p:grpSpPr>
        <a:xfrm>
          <a:off x="0" y="0"/>
          <a:ext cx="0" cy="0"/>
          <a:chOff x="0" y="0"/>
          <a:chExt cx="0" cy="0"/>
        </a:xfrm>
      </p:grpSpPr>
      <p:grpSp>
        <p:nvGrpSpPr>
          <p:cNvPr id="448" name="Google Shape;448;p38"/>
          <p:cNvGrpSpPr/>
          <p:nvPr/>
        </p:nvGrpSpPr>
        <p:grpSpPr>
          <a:xfrm>
            <a:off x="0" y="0"/>
            <a:ext cx="9143975" cy="5143500"/>
            <a:chOff x="0" y="0"/>
            <a:chExt cx="9143975" cy="5143500"/>
          </a:xfrm>
        </p:grpSpPr>
        <p:sp>
          <p:nvSpPr>
            <p:cNvPr id="449" name="Google Shape;449;p38"/>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38"/>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451" name="Google Shape;451;p38"/>
          <p:cNvCxnSpPr/>
          <p:nvPr/>
        </p:nvCxnSpPr>
        <p:spPr>
          <a:xfrm rot="10800000" flipH="1">
            <a:off x="1843159"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452" name="Google Shape;452;p38"/>
          <p:cNvPicPr preferRelativeResize="0"/>
          <p:nvPr/>
        </p:nvPicPr>
        <p:blipFill>
          <a:blip r:embed="rId2">
            <a:alphaModFix/>
          </a:blip>
          <a:stretch>
            <a:fillRect/>
          </a:stretch>
        </p:blipFill>
        <p:spPr>
          <a:xfrm>
            <a:off x="816309" y="4692957"/>
            <a:ext cx="696402" cy="290401"/>
          </a:xfrm>
          <a:prstGeom prst="rect">
            <a:avLst/>
          </a:prstGeom>
          <a:noFill/>
          <a:ln>
            <a:noFill/>
          </a:ln>
        </p:spPr>
      </p:pic>
      <p:cxnSp>
        <p:nvCxnSpPr>
          <p:cNvPr id="453" name="Google Shape;453;p38"/>
          <p:cNvCxnSpPr/>
          <p:nvPr/>
        </p:nvCxnSpPr>
        <p:spPr>
          <a:xfrm rot="10800000" flipH="1">
            <a:off x="6066284"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454" name="Google Shape;454;p38">
            <a:hlinkClick r:id="" action="ppaction://hlinkshowjump?jump=nextslide"/>
          </p:cNvPr>
          <p:cNvSpPr/>
          <p:nvPr/>
        </p:nvSpPr>
        <p:spPr>
          <a:xfrm rot="5400000" flipH="1">
            <a:off x="8211885"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38">
            <a:hlinkClick r:id="" action="ppaction://hlinkshowjump?jump=previousslide"/>
          </p:cNvPr>
          <p:cNvSpPr/>
          <p:nvPr/>
        </p:nvSpPr>
        <p:spPr>
          <a:xfrm rot="-5400000">
            <a:off x="1644334"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456" name="Google Shape;456;p38"/>
          <p:cNvPicPr preferRelativeResize="0"/>
          <p:nvPr/>
        </p:nvPicPr>
        <p:blipFill rotWithShape="1">
          <a:blip r:embed="rId3">
            <a:alphaModFix/>
          </a:blip>
          <a:srcRect t="16357" b="16357"/>
          <a:stretch/>
        </p:blipFill>
        <p:spPr>
          <a:xfrm>
            <a:off x="4382934" y="4379331"/>
            <a:ext cx="1345649" cy="526550"/>
          </a:xfrm>
          <a:prstGeom prst="rect">
            <a:avLst/>
          </a:prstGeom>
          <a:noFill/>
          <a:ln>
            <a:noFill/>
          </a:ln>
        </p:spPr>
      </p:pic>
      <p:sp>
        <p:nvSpPr>
          <p:cNvPr id="457" name="Google Shape;457;p38"/>
          <p:cNvSpPr txBox="1"/>
          <p:nvPr/>
        </p:nvSpPr>
        <p:spPr>
          <a:xfrm>
            <a:off x="4103997"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458"/>
        <p:cNvGrpSpPr/>
        <p:nvPr/>
      </p:nvGrpSpPr>
      <p:grpSpPr>
        <a:xfrm>
          <a:off x="0" y="0"/>
          <a:ext cx="0" cy="0"/>
          <a:chOff x="0" y="0"/>
          <a:chExt cx="0" cy="0"/>
        </a:xfrm>
      </p:grpSpPr>
      <p:sp>
        <p:nvSpPr>
          <p:cNvPr id="459" name="Google Shape;459;p39"/>
          <p:cNvSpPr txBox="1">
            <a:spLocks noGrp="1"/>
          </p:cNvSpPr>
          <p:nvPr>
            <p:ph type="title"/>
          </p:nvPr>
        </p:nvSpPr>
        <p:spPr>
          <a:xfrm>
            <a:off x="914400" y="114300"/>
            <a:ext cx="7315200" cy="971550"/>
          </a:xfrm>
          <a:prstGeom prst="rect">
            <a:avLst/>
          </a:prstGeom>
          <a:noFill/>
          <a:ln>
            <a:noFill/>
          </a:ln>
        </p:spPr>
        <p:txBody>
          <a:bodyPr spcFirstLastPara="1" wrap="square" lIns="121875" tIns="60925" rIns="121875" bIns="60925" anchor="b" anchorCtr="0">
            <a:noAutofit/>
          </a:bodyPr>
          <a:lstStyle>
            <a:lvl1pPr lvl="0" algn="l">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0" name="Google Shape;460;p39"/>
          <p:cNvSpPr txBox="1">
            <a:spLocks noGrp="1"/>
          </p:cNvSpPr>
          <p:nvPr>
            <p:ph type="body" idx="1"/>
          </p:nvPr>
        </p:nvSpPr>
        <p:spPr>
          <a:xfrm>
            <a:off x="914400" y="1200150"/>
            <a:ext cx="7315200" cy="3429000"/>
          </a:xfrm>
          <a:prstGeom prst="rect">
            <a:avLst/>
          </a:prstGeom>
          <a:noFill/>
          <a:ln>
            <a:noFill/>
          </a:ln>
        </p:spPr>
        <p:txBody>
          <a:bodyPr spcFirstLastPara="1" wrap="square" lIns="121875" tIns="60925" rIns="121875" bIns="60925" anchor="t" anchorCtr="0">
            <a:noAutofit/>
          </a:bodyPr>
          <a:lstStyle>
            <a:lvl1pPr marL="457200" lvl="0" indent="-342900" algn="l">
              <a:lnSpc>
                <a:spcPct val="90000"/>
              </a:lnSpc>
              <a:spcBef>
                <a:spcPts val="1800"/>
              </a:spcBef>
              <a:spcAft>
                <a:spcPts val="0"/>
              </a:spcAft>
              <a:buSzPts val="1800"/>
              <a:buChar char="•"/>
              <a:defRPr/>
            </a:lvl1pPr>
            <a:lvl2pPr marL="914400" lvl="1" indent="-342900" algn="l">
              <a:lnSpc>
                <a:spcPct val="90000"/>
              </a:lnSpc>
              <a:spcBef>
                <a:spcPts val="1200"/>
              </a:spcBef>
              <a:spcAft>
                <a:spcPts val="0"/>
              </a:spcAft>
              <a:buSzPts val="1800"/>
              <a:buChar char="–"/>
              <a:defRPr/>
            </a:lvl2pPr>
            <a:lvl3pPr marL="1371600" lvl="2" indent="-342900" algn="l">
              <a:lnSpc>
                <a:spcPct val="90000"/>
              </a:lnSpc>
              <a:spcBef>
                <a:spcPts val="800"/>
              </a:spcBef>
              <a:spcAft>
                <a:spcPts val="0"/>
              </a:spcAft>
              <a:buSzPts val="1800"/>
              <a:buChar char="•"/>
              <a:defRPr/>
            </a:lvl3pPr>
            <a:lvl4pPr marL="1828800" lvl="3" indent="-342900" algn="l">
              <a:lnSpc>
                <a:spcPct val="90000"/>
              </a:lnSpc>
              <a:spcBef>
                <a:spcPts val="800"/>
              </a:spcBef>
              <a:spcAft>
                <a:spcPts val="0"/>
              </a:spcAft>
              <a:buSzPts val="1800"/>
              <a:buChar char="•"/>
              <a:defRPr/>
            </a:lvl4pPr>
            <a:lvl5pPr marL="2286000" lvl="4" indent="-355600" algn="l">
              <a:lnSpc>
                <a:spcPct val="90000"/>
              </a:lnSpc>
              <a:spcBef>
                <a:spcPts val="800"/>
              </a:spcBef>
              <a:spcAft>
                <a:spcPts val="0"/>
              </a:spcAft>
              <a:buSzPts val="2000"/>
              <a:buChar char="•"/>
              <a:defRPr/>
            </a:lvl5pPr>
            <a:lvl6pPr marL="2743200" lvl="5" indent="-355600" algn="l">
              <a:lnSpc>
                <a:spcPct val="90000"/>
              </a:lnSpc>
              <a:spcBef>
                <a:spcPts val="800"/>
              </a:spcBef>
              <a:spcAft>
                <a:spcPts val="0"/>
              </a:spcAft>
              <a:buSzPts val="2000"/>
              <a:buChar char="•"/>
              <a:defRPr/>
            </a:lvl6pPr>
            <a:lvl7pPr marL="3200400" lvl="6" indent="-355600" algn="l">
              <a:lnSpc>
                <a:spcPct val="90000"/>
              </a:lnSpc>
              <a:spcBef>
                <a:spcPts val="800"/>
              </a:spcBef>
              <a:spcAft>
                <a:spcPts val="0"/>
              </a:spcAft>
              <a:buSzPts val="2000"/>
              <a:buChar char="•"/>
              <a:defRPr/>
            </a:lvl7pPr>
            <a:lvl8pPr marL="3657600" lvl="7" indent="-355600" algn="l">
              <a:lnSpc>
                <a:spcPct val="90000"/>
              </a:lnSpc>
              <a:spcBef>
                <a:spcPts val="800"/>
              </a:spcBef>
              <a:spcAft>
                <a:spcPts val="0"/>
              </a:spcAft>
              <a:buSzPts val="2000"/>
              <a:buChar char="•"/>
              <a:defRPr/>
            </a:lvl8pPr>
            <a:lvl9pPr marL="4114800" lvl="8" indent="-355600" algn="l">
              <a:lnSpc>
                <a:spcPct val="90000"/>
              </a:lnSpc>
              <a:spcBef>
                <a:spcPts val="800"/>
              </a:spcBef>
              <a:spcAft>
                <a:spcPts val="0"/>
              </a:spcAft>
              <a:buSzPts val="2000"/>
              <a:buChar char="•"/>
              <a:defRPr/>
            </a:lvl9pPr>
          </a:lstStyle>
          <a:p>
            <a:endParaRPr/>
          </a:p>
        </p:txBody>
      </p:sp>
      <p:sp>
        <p:nvSpPr>
          <p:cNvPr id="461" name="Google Shape;461;p39"/>
          <p:cNvSpPr txBox="1">
            <a:spLocks noGrp="1"/>
          </p:cNvSpPr>
          <p:nvPr>
            <p:ph type="sldNum" idx="12"/>
          </p:nvPr>
        </p:nvSpPr>
        <p:spPr>
          <a:xfrm>
            <a:off x="8305800" y="4852997"/>
            <a:ext cx="609600" cy="135675"/>
          </a:xfrm>
          <a:prstGeom prst="rect">
            <a:avLst/>
          </a:prstGeom>
          <a:noFill/>
          <a:ln>
            <a:noFill/>
          </a:ln>
        </p:spPr>
        <p:txBody>
          <a:bodyPr spcFirstLastPara="1" wrap="square" lIns="121875" tIns="60925" rIns="121875" bIns="60925"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nstantia"/>
                <a:ea typeface="Constantia"/>
                <a:cs typeface="Constantia"/>
                <a:sym typeface="Constantia"/>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nstantia"/>
                <a:ea typeface="Constantia"/>
                <a:cs typeface="Constantia"/>
                <a:sym typeface="Constantia"/>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nstantia"/>
                <a:ea typeface="Constantia"/>
                <a:cs typeface="Constantia"/>
                <a:sym typeface="Constantia"/>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nstantia"/>
                <a:ea typeface="Constantia"/>
                <a:cs typeface="Constantia"/>
                <a:sym typeface="Constantia"/>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nstantia"/>
                <a:ea typeface="Constantia"/>
                <a:cs typeface="Constantia"/>
                <a:sym typeface="Constantia"/>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nstantia"/>
                <a:ea typeface="Constantia"/>
                <a:cs typeface="Constantia"/>
                <a:sym typeface="Constantia"/>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nstantia"/>
                <a:ea typeface="Constantia"/>
                <a:cs typeface="Constantia"/>
                <a:sym typeface="Constantia"/>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nstantia"/>
                <a:ea typeface="Constantia"/>
                <a:cs typeface="Constantia"/>
                <a:sym typeface="Constantia"/>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Constantia"/>
                <a:ea typeface="Constantia"/>
                <a:cs typeface="Constantia"/>
                <a:sym typeface="Constantia"/>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Title + 1 column">
  <p:cSld name="TITLE_AND_BODY_1">
    <p:spTree>
      <p:nvGrpSpPr>
        <p:cNvPr id="1" name="Shape 462"/>
        <p:cNvGrpSpPr/>
        <p:nvPr/>
      </p:nvGrpSpPr>
      <p:grpSpPr>
        <a:xfrm>
          <a:off x="0" y="0"/>
          <a:ext cx="0" cy="0"/>
          <a:chOff x="0" y="0"/>
          <a:chExt cx="0" cy="0"/>
        </a:xfrm>
      </p:grpSpPr>
      <p:sp>
        <p:nvSpPr>
          <p:cNvPr id="463" name="Google Shape;463;p40"/>
          <p:cNvSpPr txBox="1">
            <a:spLocks noGrp="1"/>
          </p:cNvSpPr>
          <p:nvPr>
            <p:ph type="title"/>
          </p:nvPr>
        </p:nvSpPr>
        <p:spPr>
          <a:xfrm>
            <a:off x="893700" y="358400"/>
            <a:ext cx="7587000" cy="857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64" name="Google Shape;464;p40"/>
          <p:cNvSpPr txBox="1">
            <a:spLocks noGrp="1"/>
          </p:cNvSpPr>
          <p:nvPr>
            <p:ph type="body" idx="1"/>
          </p:nvPr>
        </p:nvSpPr>
        <p:spPr>
          <a:xfrm>
            <a:off x="893700" y="1373600"/>
            <a:ext cx="7830300" cy="3552300"/>
          </a:xfrm>
          <a:prstGeom prst="rect">
            <a:avLst/>
          </a:prstGeom>
          <a:noFill/>
          <a:ln>
            <a:noFill/>
          </a:ln>
        </p:spPr>
        <p:txBody>
          <a:bodyPr spcFirstLastPara="1" wrap="square" lIns="91425" tIns="91425" rIns="91425" bIns="91425" anchor="ctr" anchorCtr="0">
            <a:noAutofit/>
          </a:bodyPr>
          <a:lstStyle>
            <a:lvl1pPr marL="457200" lvl="0" indent="-342900" rtl="0">
              <a:spcBef>
                <a:spcPts val="0"/>
              </a:spcBef>
              <a:spcAft>
                <a:spcPts val="0"/>
              </a:spcAft>
              <a:buClr>
                <a:schemeClr val="accent6"/>
              </a:buClr>
              <a:buSzPts val="1800"/>
              <a:buChar char="●"/>
              <a:defRPr>
                <a:solidFill>
                  <a:schemeClr val="dk1"/>
                </a:solidFill>
              </a:defRPr>
            </a:lvl1pPr>
            <a:lvl2pPr marL="914400" lvl="1" indent="-317500" rtl="0">
              <a:spcBef>
                <a:spcPts val="0"/>
              </a:spcBef>
              <a:spcAft>
                <a:spcPts val="0"/>
              </a:spcAft>
              <a:buClr>
                <a:schemeClr val="dk1"/>
              </a:buClr>
              <a:buSzPts val="1400"/>
              <a:buChar char="○"/>
              <a:defRPr>
                <a:solidFill>
                  <a:schemeClr val="dk1"/>
                </a:solidFill>
              </a:defRPr>
            </a:lvl2pPr>
            <a:lvl3pPr marL="1371600" lvl="2" indent="-317500" rtl="0">
              <a:spcBef>
                <a:spcPts val="0"/>
              </a:spcBef>
              <a:spcAft>
                <a:spcPts val="0"/>
              </a:spcAft>
              <a:buClr>
                <a:schemeClr val="dk1"/>
              </a:buClr>
              <a:buSzPts val="1400"/>
              <a:buChar char="■"/>
              <a:defRPr>
                <a:solidFill>
                  <a:schemeClr val="dk1"/>
                </a:solidFill>
              </a:defRPr>
            </a:lvl3pPr>
            <a:lvl4pPr marL="1828800" lvl="3" indent="-317500" rtl="0">
              <a:spcBef>
                <a:spcPts val="0"/>
              </a:spcBef>
              <a:spcAft>
                <a:spcPts val="0"/>
              </a:spcAft>
              <a:buClr>
                <a:schemeClr val="dk1"/>
              </a:buClr>
              <a:buSzPts val="1400"/>
              <a:buChar char="●"/>
              <a:defRPr>
                <a:solidFill>
                  <a:schemeClr val="dk1"/>
                </a:solidFill>
              </a:defRPr>
            </a:lvl4pPr>
            <a:lvl5pPr marL="2286000" lvl="4" indent="-317500" rtl="0">
              <a:spcBef>
                <a:spcPts val="0"/>
              </a:spcBef>
              <a:spcAft>
                <a:spcPts val="0"/>
              </a:spcAft>
              <a:buClr>
                <a:schemeClr val="dk1"/>
              </a:buClr>
              <a:buSzPts val="1400"/>
              <a:buChar char="○"/>
              <a:defRPr>
                <a:solidFill>
                  <a:schemeClr val="dk1"/>
                </a:solidFill>
              </a:defRPr>
            </a:lvl5pPr>
            <a:lvl6pPr marL="2743200" lvl="5" indent="-317500" rtl="0">
              <a:spcBef>
                <a:spcPts val="0"/>
              </a:spcBef>
              <a:spcAft>
                <a:spcPts val="0"/>
              </a:spcAft>
              <a:buClr>
                <a:schemeClr val="dk1"/>
              </a:buClr>
              <a:buSzPts val="1400"/>
              <a:buChar char="■"/>
              <a:defRPr>
                <a:solidFill>
                  <a:schemeClr val="dk1"/>
                </a:solidFill>
              </a:defRPr>
            </a:lvl6pPr>
            <a:lvl7pPr marL="3200400" lvl="6" indent="-317500" rtl="0">
              <a:spcBef>
                <a:spcPts val="0"/>
              </a:spcBef>
              <a:spcAft>
                <a:spcPts val="0"/>
              </a:spcAft>
              <a:buClr>
                <a:schemeClr val="dk1"/>
              </a:buClr>
              <a:buSzPts val="1400"/>
              <a:buChar char="●"/>
              <a:defRPr>
                <a:solidFill>
                  <a:schemeClr val="dk1"/>
                </a:solidFill>
              </a:defRPr>
            </a:lvl7pPr>
            <a:lvl8pPr marL="3657600" lvl="7" indent="-317500" rtl="0">
              <a:spcBef>
                <a:spcPts val="0"/>
              </a:spcBef>
              <a:spcAft>
                <a:spcPts val="0"/>
              </a:spcAft>
              <a:buClr>
                <a:schemeClr val="dk1"/>
              </a:buClr>
              <a:buSzPts val="1400"/>
              <a:buChar char="○"/>
              <a:defRPr>
                <a:solidFill>
                  <a:schemeClr val="dk1"/>
                </a:solidFill>
              </a:defRPr>
            </a:lvl8pPr>
            <a:lvl9pPr marL="4114800" lvl="8" indent="-317500" rtl="0">
              <a:spcBef>
                <a:spcPts val="0"/>
              </a:spcBef>
              <a:spcAft>
                <a:spcPts val="0"/>
              </a:spcAft>
              <a:buClr>
                <a:schemeClr val="dk1"/>
              </a:buClr>
              <a:buSzPts val="1400"/>
              <a:buChar char="■"/>
              <a:defRPr>
                <a:solidFill>
                  <a:schemeClr val="dk1"/>
                </a:solidFill>
              </a:defRPr>
            </a:lvl9pPr>
          </a:lstStyle>
          <a:p>
            <a:endParaRPr/>
          </a:p>
        </p:txBody>
      </p:sp>
      <p:sp>
        <p:nvSpPr>
          <p:cNvPr id="465" name="Google Shape;465;p40"/>
          <p:cNvSpPr/>
          <p:nvPr/>
        </p:nvSpPr>
        <p:spPr>
          <a:xfrm>
            <a:off x="7416916" y="5066325"/>
            <a:ext cx="893700" cy="77100"/>
          </a:xfrm>
          <a:prstGeom prst="rect">
            <a:avLst/>
          </a:prstGeom>
          <a:solidFill>
            <a:srgbClr val="FF7D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40"/>
          <p:cNvSpPr/>
          <p:nvPr/>
        </p:nvSpPr>
        <p:spPr>
          <a:xfrm>
            <a:off x="8250312" y="5066325"/>
            <a:ext cx="893700" cy="77100"/>
          </a:xfrm>
          <a:prstGeom prst="rect">
            <a:avLst/>
          </a:prstGeom>
          <a:solidFill>
            <a:srgbClr val="C23A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40"/>
          <p:cNvSpPr/>
          <p:nvPr/>
        </p:nvSpPr>
        <p:spPr>
          <a:xfrm>
            <a:off x="0" y="5066325"/>
            <a:ext cx="954300" cy="77100"/>
          </a:xfrm>
          <a:prstGeom prst="rect">
            <a:avLst/>
          </a:prstGeom>
          <a:solidFill>
            <a:srgbClr val="99C8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40"/>
          <p:cNvSpPr/>
          <p:nvPr/>
        </p:nvSpPr>
        <p:spPr>
          <a:xfrm>
            <a:off x="954260" y="5066325"/>
            <a:ext cx="6462600" cy="77100"/>
          </a:xfrm>
          <a:prstGeom prst="rect">
            <a:avLst/>
          </a:prstGeom>
          <a:solidFill>
            <a:srgbClr val="0B23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40"/>
          <p:cNvSpPr txBox="1">
            <a:spLocks noGrp="1"/>
          </p:cNvSpPr>
          <p:nvPr>
            <p:ph type="sldNum" idx="12"/>
          </p:nvPr>
        </p:nvSpPr>
        <p:spPr>
          <a:xfrm>
            <a:off x="8480575" y="4696933"/>
            <a:ext cx="548700" cy="313500"/>
          </a:xfrm>
          <a:prstGeom prst="rect">
            <a:avLst/>
          </a:prstGeom>
          <a:noFill/>
          <a:ln>
            <a:noFill/>
          </a:ln>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Title + 1 column 1">
  <p:cSld name="TITLE_AND_BODY_2">
    <p:spTree>
      <p:nvGrpSpPr>
        <p:cNvPr id="1" name="Shape 470"/>
        <p:cNvGrpSpPr/>
        <p:nvPr/>
      </p:nvGrpSpPr>
      <p:grpSpPr>
        <a:xfrm>
          <a:off x="0" y="0"/>
          <a:ext cx="0" cy="0"/>
          <a:chOff x="0" y="0"/>
          <a:chExt cx="0" cy="0"/>
        </a:xfrm>
      </p:grpSpPr>
      <p:sp>
        <p:nvSpPr>
          <p:cNvPr id="471" name="Google Shape;471;p41"/>
          <p:cNvSpPr txBox="1">
            <a:spLocks noGrp="1"/>
          </p:cNvSpPr>
          <p:nvPr>
            <p:ph type="title"/>
          </p:nvPr>
        </p:nvSpPr>
        <p:spPr>
          <a:xfrm>
            <a:off x="893700" y="358400"/>
            <a:ext cx="7587000" cy="857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72" name="Google Shape;472;p41"/>
          <p:cNvSpPr txBox="1">
            <a:spLocks noGrp="1"/>
          </p:cNvSpPr>
          <p:nvPr>
            <p:ph type="body" idx="1"/>
          </p:nvPr>
        </p:nvSpPr>
        <p:spPr>
          <a:xfrm>
            <a:off x="893700" y="1373600"/>
            <a:ext cx="7830300" cy="3552300"/>
          </a:xfrm>
          <a:prstGeom prst="rect">
            <a:avLst/>
          </a:prstGeom>
          <a:noFill/>
          <a:ln>
            <a:noFill/>
          </a:ln>
        </p:spPr>
        <p:txBody>
          <a:bodyPr spcFirstLastPara="1" wrap="square" lIns="91425" tIns="91425" rIns="91425" bIns="91425" anchor="ctr" anchorCtr="0">
            <a:noAutofit/>
          </a:bodyPr>
          <a:lstStyle>
            <a:lvl1pPr marL="457200" lvl="0" indent="-342900" rtl="0">
              <a:spcBef>
                <a:spcPts val="0"/>
              </a:spcBef>
              <a:spcAft>
                <a:spcPts val="0"/>
              </a:spcAft>
              <a:buClr>
                <a:schemeClr val="accent6"/>
              </a:buClr>
              <a:buSzPts val="1800"/>
              <a:buChar char="●"/>
              <a:defRPr>
                <a:solidFill>
                  <a:schemeClr val="dk1"/>
                </a:solidFill>
              </a:defRPr>
            </a:lvl1pPr>
            <a:lvl2pPr marL="914400" lvl="1" indent="-317500" rtl="0">
              <a:spcBef>
                <a:spcPts val="0"/>
              </a:spcBef>
              <a:spcAft>
                <a:spcPts val="0"/>
              </a:spcAft>
              <a:buClr>
                <a:schemeClr val="dk1"/>
              </a:buClr>
              <a:buSzPts val="1400"/>
              <a:buChar char="○"/>
              <a:defRPr>
                <a:solidFill>
                  <a:schemeClr val="dk1"/>
                </a:solidFill>
              </a:defRPr>
            </a:lvl2pPr>
            <a:lvl3pPr marL="1371600" lvl="2" indent="-317500" rtl="0">
              <a:spcBef>
                <a:spcPts val="0"/>
              </a:spcBef>
              <a:spcAft>
                <a:spcPts val="0"/>
              </a:spcAft>
              <a:buClr>
                <a:schemeClr val="dk1"/>
              </a:buClr>
              <a:buSzPts val="1400"/>
              <a:buChar char="■"/>
              <a:defRPr>
                <a:solidFill>
                  <a:schemeClr val="dk1"/>
                </a:solidFill>
              </a:defRPr>
            </a:lvl3pPr>
            <a:lvl4pPr marL="1828800" lvl="3" indent="-317500" rtl="0">
              <a:spcBef>
                <a:spcPts val="0"/>
              </a:spcBef>
              <a:spcAft>
                <a:spcPts val="0"/>
              </a:spcAft>
              <a:buClr>
                <a:schemeClr val="dk1"/>
              </a:buClr>
              <a:buSzPts val="1400"/>
              <a:buChar char="●"/>
              <a:defRPr>
                <a:solidFill>
                  <a:schemeClr val="dk1"/>
                </a:solidFill>
              </a:defRPr>
            </a:lvl4pPr>
            <a:lvl5pPr marL="2286000" lvl="4" indent="-317500" rtl="0">
              <a:spcBef>
                <a:spcPts val="0"/>
              </a:spcBef>
              <a:spcAft>
                <a:spcPts val="0"/>
              </a:spcAft>
              <a:buClr>
                <a:schemeClr val="dk1"/>
              </a:buClr>
              <a:buSzPts val="1400"/>
              <a:buChar char="○"/>
              <a:defRPr>
                <a:solidFill>
                  <a:schemeClr val="dk1"/>
                </a:solidFill>
              </a:defRPr>
            </a:lvl5pPr>
            <a:lvl6pPr marL="2743200" lvl="5" indent="-317500" rtl="0">
              <a:spcBef>
                <a:spcPts val="0"/>
              </a:spcBef>
              <a:spcAft>
                <a:spcPts val="0"/>
              </a:spcAft>
              <a:buClr>
                <a:schemeClr val="dk1"/>
              </a:buClr>
              <a:buSzPts val="1400"/>
              <a:buChar char="■"/>
              <a:defRPr>
                <a:solidFill>
                  <a:schemeClr val="dk1"/>
                </a:solidFill>
              </a:defRPr>
            </a:lvl6pPr>
            <a:lvl7pPr marL="3200400" lvl="6" indent="-317500" rtl="0">
              <a:spcBef>
                <a:spcPts val="0"/>
              </a:spcBef>
              <a:spcAft>
                <a:spcPts val="0"/>
              </a:spcAft>
              <a:buClr>
                <a:schemeClr val="dk1"/>
              </a:buClr>
              <a:buSzPts val="1400"/>
              <a:buChar char="●"/>
              <a:defRPr>
                <a:solidFill>
                  <a:schemeClr val="dk1"/>
                </a:solidFill>
              </a:defRPr>
            </a:lvl7pPr>
            <a:lvl8pPr marL="3657600" lvl="7" indent="-317500" rtl="0">
              <a:spcBef>
                <a:spcPts val="0"/>
              </a:spcBef>
              <a:spcAft>
                <a:spcPts val="0"/>
              </a:spcAft>
              <a:buClr>
                <a:schemeClr val="dk1"/>
              </a:buClr>
              <a:buSzPts val="1400"/>
              <a:buChar char="○"/>
              <a:defRPr>
                <a:solidFill>
                  <a:schemeClr val="dk1"/>
                </a:solidFill>
              </a:defRPr>
            </a:lvl8pPr>
            <a:lvl9pPr marL="4114800" lvl="8" indent="-317500" rtl="0">
              <a:spcBef>
                <a:spcPts val="0"/>
              </a:spcBef>
              <a:spcAft>
                <a:spcPts val="0"/>
              </a:spcAft>
              <a:buClr>
                <a:schemeClr val="dk1"/>
              </a:buClr>
              <a:buSzPts val="1400"/>
              <a:buChar char="■"/>
              <a:defRPr>
                <a:solidFill>
                  <a:schemeClr val="dk1"/>
                </a:solidFill>
              </a:defRPr>
            </a:lvl9pPr>
          </a:lstStyle>
          <a:p>
            <a:endParaRPr/>
          </a:p>
        </p:txBody>
      </p:sp>
      <p:sp>
        <p:nvSpPr>
          <p:cNvPr id="473" name="Google Shape;473;p41"/>
          <p:cNvSpPr/>
          <p:nvPr/>
        </p:nvSpPr>
        <p:spPr>
          <a:xfrm>
            <a:off x="7416916" y="5066325"/>
            <a:ext cx="893700" cy="77100"/>
          </a:xfrm>
          <a:prstGeom prst="rect">
            <a:avLst/>
          </a:prstGeom>
          <a:solidFill>
            <a:srgbClr val="FF7D4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41"/>
          <p:cNvSpPr/>
          <p:nvPr/>
        </p:nvSpPr>
        <p:spPr>
          <a:xfrm>
            <a:off x="8250312" y="5066325"/>
            <a:ext cx="893700" cy="77100"/>
          </a:xfrm>
          <a:prstGeom prst="rect">
            <a:avLst/>
          </a:prstGeom>
          <a:solidFill>
            <a:srgbClr val="C23A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41"/>
          <p:cNvSpPr/>
          <p:nvPr/>
        </p:nvSpPr>
        <p:spPr>
          <a:xfrm>
            <a:off x="0" y="5066325"/>
            <a:ext cx="954300" cy="77100"/>
          </a:xfrm>
          <a:prstGeom prst="rect">
            <a:avLst/>
          </a:prstGeom>
          <a:solidFill>
            <a:srgbClr val="99C8F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41"/>
          <p:cNvSpPr/>
          <p:nvPr/>
        </p:nvSpPr>
        <p:spPr>
          <a:xfrm>
            <a:off x="954260" y="5066325"/>
            <a:ext cx="6462600" cy="77100"/>
          </a:xfrm>
          <a:prstGeom prst="rect">
            <a:avLst/>
          </a:prstGeom>
          <a:solidFill>
            <a:srgbClr val="0B23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41"/>
          <p:cNvSpPr txBox="1">
            <a:spLocks noGrp="1"/>
          </p:cNvSpPr>
          <p:nvPr>
            <p:ph type="sldNum" idx="12"/>
          </p:nvPr>
        </p:nvSpPr>
        <p:spPr>
          <a:xfrm>
            <a:off x="8480575" y="4696933"/>
            <a:ext cx="548700" cy="313500"/>
          </a:xfrm>
          <a:prstGeom prst="rect">
            <a:avLst/>
          </a:prstGeom>
          <a:noFill/>
          <a:ln>
            <a:noFill/>
          </a:ln>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l"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42"/>
        <p:cNvGrpSpPr/>
        <p:nvPr/>
      </p:nvGrpSpPr>
      <p:grpSpPr>
        <a:xfrm>
          <a:off x="0" y="0"/>
          <a:ext cx="0" cy="0"/>
          <a:chOff x="0" y="0"/>
          <a:chExt cx="0" cy="0"/>
        </a:xfrm>
      </p:grpSpPr>
      <p:sp>
        <p:nvSpPr>
          <p:cNvPr id="43" name="Google Shape;43;p5"/>
          <p:cNvSpPr txBox="1">
            <a:spLocks noGrp="1"/>
          </p:cNvSpPr>
          <p:nvPr>
            <p:ph type="subTitle" idx="1"/>
          </p:nvPr>
        </p:nvSpPr>
        <p:spPr>
          <a:xfrm>
            <a:off x="1104150" y="2192750"/>
            <a:ext cx="3202500" cy="1911000"/>
          </a:xfrm>
          <a:prstGeom prst="rect">
            <a:avLst/>
          </a:prstGeom>
          <a:noFill/>
          <a:ln>
            <a:noFill/>
          </a:ln>
        </p:spPr>
        <p:txBody>
          <a:bodyPr spcFirstLastPara="1" wrap="square" lIns="91425" tIns="91425" rIns="91425" bIns="91425" anchor="ctr" anchorCtr="0">
            <a:noAutofit/>
          </a:bodyPr>
          <a:lstStyle>
            <a:lvl1pPr lvl="0" rtl="0">
              <a:spcBef>
                <a:spcPts val="0"/>
              </a:spcBef>
              <a:spcAft>
                <a:spcPts val="0"/>
              </a:spcAft>
              <a:buNone/>
              <a:defRPr sz="1400">
                <a:solidFill>
                  <a:schemeClr val="lt1"/>
                </a:solidFill>
                <a:latin typeface="Barlow"/>
                <a:ea typeface="Barlow"/>
                <a:cs typeface="Barlow"/>
                <a:sym typeface="Barlow"/>
              </a:defRPr>
            </a:lvl1pPr>
            <a:lvl2pPr lvl="1" rtl="0">
              <a:spcBef>
                <a:spcPts val="0"/>
              </a:spcBef>
              <a:spcAft>
                <a:spcPts val="0"/>
              </a:spcAft>
              <a:buNone/>
              <a:defRPr sz="1400">
                <a:solidFill>
                  <a:schemeClr val="lt1"/>
                </a:solidFill>
                <a:latin typeface="Barlow"/>
                <a:ea typeface="Barlow"/>
                <a:cs typeface="Barlow"/>
                <a:sym typeface="Barlow"/>
              </a:defRPr>
            </a:lvl2pPr>
            <a:lvl3pPr lvl="2" rtl="0">
              <a:spcBef>
                <a:spcPts val="0"/>
              </a:spcBef>
              <a:spcAft>
                <a:spcPts val="0"/>
              </a:spcAft>
              <a:buNone/>
              <a:defRPr sz="1400">
                <a:solidFill>
                  <a:schemeClr val="lt1"/>
                </a:solidFill>
                <a:latin typeface="Barlow"/>
                <a:ea typeface="Barlow"/>
                <a:cs typeface="Barlow"/>
                <a:sym typeface="Barlow"/>
              </a:defRPr>
            </a:lvl3pPr>
            <a:lvl4pPr lvl="3" rtl="0">
              <a:spcBef>
                <a:spcPts val="0"/>
              </a:spcBef>
              <a:spcAft>
                <a:spcPts val="0"/>
              </a:spcAft>
              <a:buNone/>
              <a:defRPr sz="1400">
                <a:solidFill>
                  <a:schemeClr val="lt1"/>
                </a:solidFill>
                <a:latin typeface="Barlow"/>
                <a:ea typeface="Barlow"/>
                <a:cs typeface="Barlow"/>
                <a:sym typeface="Barlow"/>
              </a:defRPr>
            </a:lvl4pPr>
            <a:lvl5pPr lvl="4" rtl="0">
              <a:spcBef>
                <a:spcPts val="0"/>
              </a:spcBef>
              <a:spcAft>
                <a:spcPts val="0"/>
              </a:spcAft>
              <a:buNone/>
              <a:defRPr sz="1400">
                <a:solidFill>
                  <a:schemeClr val="lt1"/>
                </a:solidFill>
                <a:latin typeface="Barlow"/>
                <a:ea typeface="Barlow"/>
                <a:cs typeface="Barlow"/>
                <a:sym typeface="Barlow"/>
              </a:defRPr>
            </a:lvl5pPr>
            <a:lvl6pPr lvl="5" rtl="0">
              <a:spcBef>
                <a:spcPts val="0"/>
              </a:spcBef>
              <a:spcAft>
                <a:spcPts val="0"/>
              </a:spcAft>
              <a:buNone/>
              <a:defRPr sz="1400">
                <a:solidFill>
                  <a:schemeClr val="lt1"/>
                </a:solidFill>
                <a:latin typeface="Barlow"/>
                <a:ea typeface="Barlow"/>
                <a:cs typeface="Barlow"/>
                <a:sym typeface="Barlow"/>
              </a:defRPr>
            </a:lvl6pPr>
            <a:lvl7pPr lvl="6" rtl="0">
              <a:spcBef>
                <a:spcPts val="0"/>
              </a:spcBef>
              <a:spcAft>
                <a:spcPts val="0"/>
              </a:spcAft>
              <a:buNone/>
              <a:defRPr sz="1400">
                <a:solidFill>
                  <a:schemeClr val="lt1"/>
                </a:solidFill>
                <a:latin typeface="Barlow"/>
                <a:ea typeface="Barlow"/>
                <a:cs typeface="Barlow"/>
                <a:sym typeface="Barlow"/>
              </a:defRPr>
            </a:lvl7pPr>
            <a:lvl8pPr lvl="7" rtl="0">
              <a:spcBef>
                <a:spcPts val="0"/>
              </a:spcBef>
              <a:spcAft>
                <a:spcPts val="0"/>
              </a:spcAft>
              <a:buNone/>
              <a:defRPr sz="1400">
                <a:solidFill>
                  <a:schemeClr val="lt1"/>
                </a:solidFill>
                <a:latin typeface="Barlow"/>
                <a:ea typeface="Barlow"/>
                <a:cs typeface="Barlow"/>
                <a:sym typeface="Barlow"/>
              </a:defRPr>
            </a:lvl8pPr>
            <a:lvl9pPr lvl="8" rtl="0">
              <a:spcBef>
                <a:spcPts val="0"/>
              </a:spcBef>
              <a:spcAft>
                <a:spcPts val="0"/>
              </a:spcAft>
              <a:buNone/>
              <a:defRPr sz="1400">
                <a:solidFill>
                  <a:schemeClr val="lt1"/>
                </a:solidFill>
                <a:latin typeface="Barlow"/>
                <a:ea typeface="Barlow"/>
                <a:cs typeface="Barlow"/>
                <a:sym typeface="Barlow"/>
              </a:defRPr>
            </a:lvl9pPr>
          </a:lstStyle>
          <a:p>
            <a:endParaRPr/>
          </a:p>
        </p:txBody>
      </p:sp>
      <p:sp>
        <p:nvSpPr>
          <p:cNvPr id="44" name="Google Shape;44;p5"/>
          <p:cNvSpPr txBox="1">
            <a:spLocks noGrp="1"/>
          </p:cNvSpPr>
          <p:nvPr>
            <p:ph type="title"/>
          </p:nvPr>
        </p:nvSpPr>
        <p:spPr>
          <a:xfrm>
            <a:off x="1104150" y="1512700"/>
            <a:ext cx="3202500" cy="622200"/>
          </a:xfrm>
          <a:prstGeom prst="rect">
            <a:avLst/>
          </a:prstGeom>
          <a:noFill/>
          <a:ln>
            <a:noFill/>
          </a:ln>
        </p:spPr>
        <p:txBody>
          <a:bodyPr spcFirstLastPara="1" wrap="square" lIns="0" tIns="0" rIns="0" bIns="0" anchor="ctr" anchorCtr="0">
            <a:noAutofit/>
          </a:bodyPr>
          <a:lstStyle>
            <a:lvl1pPr lvl="0" rtl="0">
              <a:spcBef>
                <a:spcPts val="0"/>
              </a:spcBef>
              <a:spcAft>
                <a:spcPts val="0"/>
              </a:spcAft>
              <a:buSzPts val="2200"/>
              <a:buNone/>
              <a:defRPr i="0">
                <a:solidFill>
                  <a:schemeClr val="lt1"/>
                </a:solidFill>
              </a:defRPr>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a:endParaRPr/>
          </a:p>
        </p:txBody>
      </p:sp>
      <p:sp>
        <p:nvSpPr>
          <p:cNvPr id="45" name="Google Shape;45;p5"/>
          <p:cNvSpPr txBox="1">
            <a:spLocks noGrp="1"/>
          </p:cNvSpPr>
          <p:nvPr>
            <p:ph type="subTitle" idx="2"/>
          </p:nvPr>
        </p:nvSpPr>
        <p:spPr>
          <a:xfrm>
            <a:off x="4837350" y="2192750"/>
            <a:ext cx="3202500" cy="1911000"/>
          </a:xfrm>
          <a:prstGeom prst="rect">
            <a:avLst/>
          </a:prstGeom>
          <a:noFill/>
          <a:ln>
            <a:noFill/>
          </a:ln>
        </p:spPr>
        <p:txBody>
          <a:bodyPr spcFirstLastPara="1" wrap="square" lIns="91425" tIns="91425" rIns="91425" bIns="91425" anchor="ctr" anchorCtr="0">
            <a:noAutofit/>
          </a:bodyPr>
          <a:lstStyle>
            <a:lvl1pPr lvl="0" rtl="0">
              <a:spcBef>
                <a:spcPts val="0"/>
              </a:spcBef>
              <a:spcAft>
                <a:spcPts val="0"/>
              </a:spcAft>
              <a:buNone/>
              <a:defRPr sz="1400">
                <a:solidFill>
                  <a:schemeClr val="lt1"/>
                </a:solidFill>
                <a:latin typeface="Barlow"/>
                <a:ea typeface="Barlow"/>
                <a:cs typeface="Barlow"/>
                <a:sym typeface="Barlow"/>
              </a:defRPr>
            </a:lvl1pPr>
            <a:lvl2pPr lvl="1" rtl="0">
              <a:spcBef>
                <a:spcPts val="0"/>
              </a:spcBef>
              <a:spcAft>
                <a:spcPts val="0"/>
              </a:spcAft>
              <a:buNone/>
              <a:defRPr sz="1400">
                <a:solidFill>
                  <a:schemeClr val="lt1"/>
                </a:solidFill>
                <a:latin typeface="Barlow"/>
                <a:ea typeface="Barlow"/>
                <a:cs typeface="Barlow"/>
                <a:sym typeface="Barlow"/>
              </a:defRPr>
            </a:lvl2pPr>
            <a:lvl3pPr lvl="2" rtl="0">
              <a:spcBef>
                <a:spcPts val="0"/>
              </a:spcBef>
              <a:spcAft>
                <a:spcPts val="0"/>
              </a:spcAft>
              <a:buNone/>
              <a:defRPr sz="1400">
                <a:solidFill>
                  <a:schemeClr val="lt1"/>
                </a:solidFill>
                <a:latin typeface="Barlow"/>
                <a:ea typeface="Barlow"/>
                <a:cs typeface="Barlow"/>
                <a:sym typeface="Barlow"/>
              </a:defRPr>
            </a:lvl3pPr>
            <a:lvl4pPr lvl="3" rtl="0">
              <a:spcBef>
                <a:spcPts val="0"/>
              </a:spcBef>
              <a:spcAft>
                <a:spcPts val="0"/>
              </a:spcAft>
              <a:buNone/>
              <a:defRPr sz="1400">
                <a:solidFill>
                  <a:schemeClr val="lt1"/>
                </a:solidFill>
                <a:latin typeface="Barlow"/>
                <a:ea typeface="Barlow"/>
                <a:cs typeface="Barlow"/>
                <a:sym typeface="Barlow"/>
              </a:defRPr>
            </a:lvl4pPr>
            <a:lvl5pPr lvl="4" rtl="0">
              <a:spcBef>
                <a:spcPts val="0"/>
              </a:spcBef>
              <a:spcAft>
                <a:spcPts val="0"/>
              </a:spcAft>
              <a:buNone/>
              <a:defRPr sz="1400">
                <a:solidFill>
                  <a:schemeClr val="lt1"/>
                </a:solidFill>
                <a:latin typeface="Barlow"/>
                <a:ea typeface="Barlow"/>
                <a:cs typeface="Barlow"/>
                <a:sym typeface="Barlow"/>
              </a:defRPr>
            </a:lvl5pPr>
            <a:lvl6pPr lvl="5" rtl="0">
              <a:spcBef>
                <a:spcPts val="0"/>
              </a:spcBef>
              <a:spcAft>
                <a:spcPts val="0"/>
              </a:spcAft>
              <a:buNone/>
              <a:defRPr sz="1400">
                <a:solidFill>
                  <a:schemeClr val="lt1"/>
                </a:solidFill>
                <a:latin typeface="Barlow"/>
                <a:ea typeface="Barlow"/>
                <a:cs typeface="Barlow"/>
                <a:sym typeface="Barlow"/>
              </a:defRPr>
            </a:lvl6pPr>
            <a:lvl7pPr lvl="6" rtl="0">
              <a:spcBef>
                <a:spcPts val="0"/>
              </a:spcBef>
              <a:spcAft>
                <a:spcPts val="0"/>
              </a:spcAft>
              <a:buNone/>
              <a:defRPr sz="1400">
                <a:solidFill>
                  <a:schemeClr val="lt1"/>
                </a:solidFill>
                <a:latin typeface="Barlow"/>
                <a:ea typeface="Barlow"/>
                <a:cs typeface="Barlow"/>
                <a:sym typeface="Barlow"/>
              </a:defRPr>
            </a:lvl7pPr>
            <a:lvl8pPr lvl="7" rtl="0">
              <a:spcBef>
                <a:spcPts val="0"/>
              </a:spcBef>
              <a:spcAft>
                <a:spcPts val="0"/>
              </a:spcAft>
              <a:buNone/>
              <a:defRPr sz="1400">
                <a:solidFill>
                  <a:schemeClr val="lt1"/>
                </a:solidFill>
                <a:latin typeface="Barlow"/>
                <a:ea typeface="Barlow"/>
                <a:cs typeface="Barlow"/>
                <a:sym typeface="Barlow"/>
              </a:defRPr>
            </a:lvl8pPr>
            <a:lvl9pPr lvl="8" rtl="0">
              <a:spcBef>
                <a:spcPts val="0"/>
              </a:spcBef>
              <a:spcAft>
                <a:spcPts val="0"/>
              </a:spcAft>
              <a:buNone/>
              <a:defRPr sz="1400">
                <a:solidFill>
                  <a:schemeClr val="lt1"/>
                </a:solidFill>
                <a:latin typeface="Barlow"/>
                <a:ea typeface="Barlow"/>
                <a:cs typeface="Barlow"/>
                <a:sym typeface="Barlow"/>
              </a:defRPr>
            </a:lvl9pPr>
          </a:lstStyle>
          <a:p>
            <a:endParaRPr/>
          </a:p>
        </p:txBody>
      </p:sp>
      <p:sp>
        <p:nvSpPr>
          <p:cNvPr id="46" name="Google Shape;46;p5"/>
          <p:cNvSpPr txBox="1">
            <a:spLocks noGrp="1"/>
          </p:cNvSpPr>
          <p:nvPr>
            <p:ph type="title" idx="3"/>
          </p:nvPr>
        </p:nvSpPr>
        <p:spPr>
          <a:xfrm>
            <a:off x="4837350" y="1512700"/>
            <a:ext cx="3202500" cy="622200"/>
          </a:xfrm>
          <a:prstGeom prst="rect">
            <a:avLst/>
          </a:prstGeom>
          <a:noFill/>
          <a:ln>
            <a:noFill/>
          </a:ln>
        </p:spPr>
        <p:txBody>
          <a:bodyPr spcFirstLastPara="1" wrap="square" lIns="0" tIns="0" rIns="0" bIns="0" anchor="ctr" anchorCtr="0">
            <a:noAutofit/>
          </a:bodyPr>
          <a:lstStyle>
            <a:lvl1pPr lvl="0" rtl="0">
              <a:spcBef>
                <a:spcPts val="0"/>
              </a:spcBef>
              <a:spcAft>
                <a:spcPts val="0"/>
              </a:spcAft>
              <a:buSzPts val="2200"/>
              <a:buNone/>
              <a:defRPr i="0">
                <a:solidFill>
                  <a:schemeClr val="lt1"/>
                </a:solidFill>
              </a:defRPr>
            </a:lvl1pPr>
            <a:lvl2pPr lvl="1" algn="ctr" rtl="0">
              <a:spcBef>
                <a:spcPts val="0"/>
              </a:spcBef>
              <a:spcAft>
                <a:spcPts val="0"/>
              </a:spcAft>
              <a:buSzPts val="2200"/>
              <a:buNone/>
              <a:defRPr sz="2200"/>
            </a:lvl2pPr>
            <a:lvl3pPr lvl="2" algn="ctr" rtl="0">
              <a:spcBef>
                <a:spcPts val="0"/>
              </a:spcBef>
              <a:spcAft>
                <a:spcPts val="0"/>
              </a:spcAft>
              <a:buSzPts val="2200"/>
              <a:buNone/>
              <a:defRPr sz="2200"/>
            </a:lvl3pPr>
            <a:lvl4pPr lvl="3" algn="ctr" rtl="0">
              <a:spcBef>
                <a:spcPts val="0"/>
              </a:spcBef>
              <a:spcAft>
                <a:spcPts val="0"/>
              </a:spcAft>
              <a:buSzPts val="2200"/>
              <a:buNone/>
              <a:defRPr sz="2200"/>
            </a:lvl4pPr>
            <a:lvl5pPr lvl="4" algn="ctr" rtl="0">
              <a:spcBef>
                <a:spcPts val="0"/>
              </a:spcBef>
              <a:spcAft>
                <a:spcPts val="0"/>
              </a:spcAft>
              <a:buSzPts val="2200"/>
              <a:buNone/>
              <a:defRPr sz="2200"/>
            </a:lvl5pPr>
            <a:lvl6pPr lvl="5" algn="ctr" rtl="0">
              <a:spcBef>
                <a:spcPts val="0"/>
              </a:spcBef>
              <a:spcAft>
                <a:spcPts val="0"/>
              </a:spcAft>
              <a:buSzPts val="2200"/>
              <a:buNone/>
              <a:defRPr sz="2200"/>
            </a:lvl6pPr>
            <a:lvl7pPr lvl="6" algn="ctr" rtl="0">
              <a:spcBef>
                <a:spcPts val="0"/>
              </a:spcBef>
              <a:spcAft>
                <a:spcPts val="0"/>
              </a:spcAft>
              <a:buSzPts val="2200"/>
              <a:buNone/>
              <a:defRPr sz="2200"/>
            </a:lvl7pPr>
            <a:lvl8pPr lvl="7" algn="ctr" rtl="0">
              <a:spcBef>
                <a:spcPts val="0"/>
              </a:spcBef>
              <a:spcAft>
                <a:spcPts val="0"/>
              </a:spcAft>
              <a:buSzPts val="2200"/>
              <a:buNone/>
              <a:defRPr sz="2200"/>
            </a:lvl8pPr>
            <a:lvl9pPr lvl="8" algn="ctr" rtl="0">
              <a:spcBef>
                <a:spcPts val="0"/>
              </a:spcBef>
              <a:spcAft>
                <a:spcPts val="0"/>
              </a:spcAft>
              <a:buSzPts val="2200"/>
              <a:buNone/>
              <a:defRPr sz="2200"/>
            </a:lvl9pPr>
          </a:lstStyle>
          <a:p>
            <a:endParaRPr/>
          </a:p>
        </p:txBody>
      </p:sp>
      <p:sp>
        <p:nvSpPr>
          <p:cNvPr id="47" name="Google Shape;47;p5"/>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5"/>
          <p:cNvSpPr txBox="1">
            <a:spLocks noGrp="1"/>
          </p:cNvSpPr>
          <p:nvPr>
            <p:ph type="title" idx="4"/>
          </p:nvPr>
        </p:nvSpPr>
        <p:spPr>
          <a:xfrm>
            <a:off x="825850" y="358275"/>
            <a:ext cx="7444800" cy="5184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cxnSp>
        <p:nvCxnSpPr>
          <p:cNvPr id="49" name="Google Shape;49;p5"/>
          <p:cNvCxnSpPr/>
          <p:nvPr/>
        </p:nvCxnSpPr>
        <p:spPr>
          <a:xfrm rot="10800000" flipH="1">
            <a:off x="1843172"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50" name="Google Shape;50;p5"/>
          <p:cNvPicPr preferRelativeResize="0"/>
          <p:nvPr/>
        </p:nvPicPr>
        <p:blipFill>
          <a:blip r:embed="rId2">
            <a:alphaModFix/>
          </a:blip>
          <a:stretch>
            <a:fillRect/>
          </a:stretch>
        </p:blipFill>
        <p:spPr>
          <a:xfrm>
            <a:off x="816322" y="4692957"/>
            <a:ext cx="696402" cy="290401"/>
          </a:xfrm>
          <a:prstGeom prst="rect">
            <a:avLst/>
          </a:prstGeom>
          <a:noFill/>
          <a:ln>
            <a:noFill/>
          </a:ln>
        </p:spPr>
      </p:pic>
      <p:cxnSp>
        <p:nvCxnSpPr>
          <p:cNvPr id="51" name="Google Shape;51;p5"/>
          <p:cNvCxnSpPr/>
          <p:nvPr/>
        </p:nvCxnSpPr>
        <p:spPr>
          <a:xfrm rot="10800000" flipH="1">
            <a:off x="6066297"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52" name="Google Shape;52;p5">
            <a:hlinkClick r:id="" action="ppaction://hlinkshowjump?jump=nextslide"/>
          </p:cNvPr>
          <p:cNvSpPr/>
          <p:nvPr/>
        </p:nvSpPr>
        <p:spPr>
          <a:xfrm rot="5400000" flipH="1">
            <a:off x="8211898"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5">
            <a:hlinkClick r:id="" action="ppaction://hlinkshowjump?jump=previousslide"/>
          </p:cNvPr>
          <p:cNvSpPr/>
          <p:nvPr/>
        </p:nvSpPr>
        <p:spPr>
          <a:xfrm rot="-5400000">
            <a:off x="1644346"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4" name="Google Shape;54;p5"/>
          <p:cNvPicPr preferRelativeResize="0"/>
          <p:nvPr/>
        </p:nvPicPr>
        <p:blipFill rotWithShape="1">
          <a:blip r:embed="rId3">
            <a:alphaModFix/>
          </a:blip>
          <a:srcRect t="16357" b="16357"/>
          <a:stretch/>
        </p:blipFill>
        <p:spPr>
          <a:xfrm>
            <a:off x="4382947" y="4379331"/>
            <a:ext cx="1345649" cy="526550"/>
          </a:xfrm>
          <a:prstGeom prst="rect">
            <a:avLst/>
          </a:prstGeom>
          <a:noFill/>
          <a:ln>
            <a:noFill/>
          </a:ln>
        </p:spPr>
      </p:pic>
      <p:sp>
        <p:nvSpPr>
          <p:cNvPr id="55" name="Google Shape;55;p5"/>
          <p:cNvSpPr txBox="1"/>
          <p:nvPr/>
        </p:nvSpPr>
        <p:spPr>
          <a:xfrm>
            <a:off x="4104009"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68"/>
        <p:cNvGrpSpPr/>
        <p:nvPr/>
      </p:nvGrpSpPr>
      <p:grpSpPr>
        <a:xfrm>
          <a:off x="0" y="0"/>
          <a:ext cx="0" cy="0"/>
          <a:chOff x="0" y="0"/>
          <a:chExt cx="0" cy="0"/>
        </a:xfrm>
      </p:grpSpPr>
      <p:sp>
        <p:nvSpPr>
          <p:cNvPr id="69" name="Google Shape;69;p7"/>
          <p:cNvSpPr txBox="1">
            <a:spLocks noGrp="1"/>
          </p:cNvSpPr>
          <p:nvPr>
            <p:ph type="subTitle" idx="1"/>
          </p:nvPr>
        </p:nvSpPr>
        <p:spPr>
          <a:xfrm>
            <a:off x="2146575" y="1688625"/>
            <a:ext cx="5115600" cy="2660100"/>
          </a:xfrm>
          <a:prstGeom prst="rect">
            <a:avLst/>
          </a:prstGeom>
          <a:noFill/>
          <a:ln>
            <a:noFill/>
          </a:ln>
        </p:spPr>
        <p:txBody>
          <a:bodyPr spcFirstLastPara="1" wrap="square" lIns="91425" tIns="91425" rIns="91425" bIns="91425" anchor="ctr" anchorCtr="0">
            <a:noAutofit/>
          </a:bodyPr>
          <a:lstStyle>
            <a:lvl1pPr lvl="0" rtl="0">
              <a:spcBef>
                <a:spcPts val="0"/>
              </a:spcBef>
              <a:spcAft>
                <a:spcPts val="0"/>
              </a:spcAft>
              <a:buNone/>
              <a:defRPr sz="1600">
                <a:solidFill>
                  <a:schemeClr val="dk1"/>
                </a:solidFill>
                <a:latin typeface="Barlow"/>
                <a:ea typeface="Barlow"/>
                <a:cs typeface="Barlow"/>
                <a:sym typeface="Barlow"/>
              </a:defRPr>
            </a:lvl1pPr>
            <a:lvl2pPr lvl="1" rtl="0">
              <a:spcBef>
                <a:spcPts val="0"/>
              </a:spcBef>
              <a:spcAft>
                <a:spcPts val="0"/>
              </a:spcAft>
              <a:buNone/>
              <a:defRPr sz="1600">
                <a:solidFill>
                  <a:schemeClr val="dk1"/>
                </a:solidFill>
                <a:latin typeface="Barlow"/>
                <a:ea typeface="Barlow"/>
                <a:cs typeface="Barlow"/>
                <a:sym typeface="Barlow"/>
              </a:defRPr>
            </a:lvl2pPr>
            <a:lvl3pPr lvl="2" rtl="0">
              <a:spcBef>
                <a:spcPts val="0"/>
              </a:spcBef>
              <a:spcAft>
                <a:spcPts val="0"/>
              </a:spcAft>
              <a:buNone/>
              <a:defRPr sz="1600">
                <a:solidFill>
                  <a:schemeClr val="dk1"/>
                </a:solidFill>
                <a:latin typeface="Barlow"/>
                <a:ea typeface="Barlow"/>
                <a:cs typeface="Barlow"/>
                <a:sym typeface="Barlow"/>
              </a:defRPr>
            </a:lvl3pPr>
            <a:lvl4pPr lvl="3" rtl="0">
              <a:spcBef>
                <a:spcPts val="0"/>
              </a:spcBef>
              <a:spcAft>
                <a:spcPts val="0"/>
              </a:spcAft>
              <a:buNone/>
              <a:defRPr sz="1600">
                <a:solidFill>
                  <a:schemeClr val="dk1"/>
                </a:solidFill>
                <a:latin typeface="Barlow"/>
                <a:ea typeface="Barlow"/>
                <a:cs typeface="Barlow"/>
                <a:sym typeface="Barlow"/>
              </a:defRPr>
            </a:lvl4pPr>
            <a:lvl5pPr lvl="4" rtl="0">
              <a:spcBef>
                <a:spcPts val="0"/>
              </a:spcBef>
              <a:spcAft>
                <a:spcPts val="0"/>
              </a:spcAft>
              <a:buNone/>
              <a:defRPr sz="1600">
                <a:solidFill>
                  <a:schemeClr val="dk1"/>
                </a:solidFill>
                <a:latin typeface="Barlow"/>
                <a:ea typeface="Barlow"/>
                <a:cs typeface="Barlow"/>
                <a:sym typeface="Barlow"/>
              </a:defRPr>
            </a:lvl5pPr>
            <a:lvl6pPr lvl="5" rtl="0">
              <a:spcBef>
                <a:spcPts val="0"/>
              </a:spcBef>
              <a:spcAft>
                <a:spcPts val="0"/>
              </a:spcAft>
              <a:buNone/>
              <a:defRPr sz="1600">
                <a:solidFill>
                  <a:schemeClr val="dk1"/>
                </a:solidFill>
                <a:latin typeface="Barlow"/>
                <a:ea typeface="Barlow"/>
                <a:cs typeface="Barlow"/>
                <a:sym typeface="Barlow"/>
              </a:defRPr>
            </a:lvl6pPr>
            <a:lvl7pPr lvl="6" rtl="0">
              <a:spcBef>
                <a:spcPts val="0"/>
              </a:spcBef>
              <a:spcAft>
                <a:spcPts val="0"/>
              </a:spcAft>
              <a:buNone/>
              <a:defRPr sz="1600">
                <a:solidFill>
                  <a:schemeClr val="dk1"/>
                </a:solidFill>
                <a:latin typeface="Barlow"/>
                <a:ea typeface="Barlow"/>
                <a:cs typeface="Barlow"/>
                <a:sym typeface="Barlow"/>
              </a:defRPr>
            </a:lvl7pPr>
            <a:lvl8pPr lvl="7" rtl="0">
              <a:spcBef>
                <a:spcPts val="0"/>
              </a:spcBef>
              <a:spcAft>
                <a:spcPts val="0"/>
              </a:spcAft>
              <a:buNone/>
              <a:defRPr sz="1600">
                <a:solidFill>
                  <a:schemeClr val="dk1"/>
                </a:solidFill>
                <a:latin typeface="Barlow"/>
                <a:ea typeface="Barlow"/>
                <a:cs typeface="Barlow"/>
                <a:sym typeface="Barlow"/>
              </a:defRPr>
            </a:lvl8pPr>
            <a:lvl9pPr lvl="8" rtl="0">
              <a:spcBef>
                <a:spcPts val="0"/>
              </a:spcBef>
              <a:spcAft>
                <a:spcPts val="0"/>
              </a:spcAft>
              <a:buNone/>
              <a:defRPr sz="1600">
                <a:solidFill>
                  <a:schemeClr val="dk1"/>
                </a:solidFill>
                <a:latin typeface="Barlow"/>
                <a:ea typeface="Barlow"/>
                <a:cs typeface="Barlow"/>
                <a:sym typeface="Barlow"/>
              </a:defRPr>
            </a:lvl9pPr>
          </a:lstStyle>
          <a:p>
            <a:endParaRPr/>
          </a:p>
        </p:txBody>
      </p:sp>
      <p:sp>
        <p:nvSpPr>
          <p:cNvPr id="70" name="Google Shape;70;p7"/>
          <p:cNvSpPr txBox="1">
            <a:spLocks noGrp="1"/>
          </p:cNvSpPr>
          <p:nvPr>
            <p:ph type="title"/>
          </p:nvPr>
        </p:nvSpPr>
        <p:spPr>
          <a:xfrm>
            <a:off x="1734000" y="358275"/>
            <a:ext cx="5676000" cy="1141200"/>
          </a:xfrm>
          <a:prstGeom prst="rect">
            <a:avLst/>
          </a:prstGeom>
        </p:spPr>
        <p:txBody>
          <a:bodyPr spcFirstLastPara="1" wrap="square" lIns="91425" tIns="91425" rIns="91425" bIns="91425" anchor="t" anchorCtr="0">
            <a:noAutofit/>
          </a:bodyPr>
          <a:lstStyle>
            <a:lvl1pPr lvl="0"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cxnSp>
        <p:nvCxnSpPr>
          <p:cNvPr id="71" name="Google Shape;71;p7"/>
          <p:cNvCxnSpPr/>
          <p:nvPr/>
        </p:nvCxnSpPr>
        <p:spPr>
          <a:xfrm rot="10800000" flipH="1">
            <a:off x="1843172"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72" name="Google Shape;72;p7"/>
          <p:cNvPicPr preferRelativeResize="0"/>
          <p:nvPr/>
        </p:nvPicPr>
        <p:blipFill>
          <a:blip r:embed="rId2">
            <a:alphaModFix/>
          </a:blip>
          <a:stretch>
            <a:fillRect/>
          </a:stretch>
        </p:blipFill>
        <p:spPr>
          <a:xfrm>
            <a:off x="816322" y="4692957"/>
            <a:ext cx="696402" cy="290401"/>
          </a:xfrm>
          <a:prstGeom prst="rect">
            <a:avLst/>
          </a:prstGeom>
          <a:noFill/>
          <a:ln>
            <a:noFill/>
          </a:ln>
        </p:spPr>
      </p:pic>
      <p:cxnSp>
        <p:nvCxnSpPr>
          <p:cNvPr id="73" name="Google Shape;73;p7"/>
          <p:cNvCxnSpPr/>
          <p:nvPr/>
        </p:nvCxnSpPr>
        <p:spPr>
          <a:xfrm rot="10800000" flipH="1">
            <a:off x="6066297"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74" name="Google Shape;74;p7">
            <a:hlinkClick r:id="" action="ppaction://hlinkshowjump?jump=nextslide"/>
          </p:cNvPr>
          <p:cNvSpPr/>
          <p:nvPr/>
        </p:nvSpPr>
        <p:spPr>
          <a:xfrm rot="5400000" flipH="1">
            <a:off x="8211898"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7">
            <a:hlinkClick r:id="" action="ppaction://hlinkshowjump?jump=previousslide"/>
          </p:cNvPr>
          <p:cNvSpPr/>
          <p:nvPr/>
        </p:nvSpPr>
        <p:spPr>
          <a:xfrm rot="-5400000">
            <a:off x="1644346"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6" name="Google Shape;76;p7"/>
          <p:cNvPicPr preferRelativeResize="0"/>
          <p:nvPr/>
        </p:nvPicPr>
        <p:blipFill rotWithShape="1">
          <a:blip r:embed="rId3">
            <a:alphaModFix/>
          </a:blip>
          <a:srcRect t="16357" b="16357"/>
          <a:stretch/>
        </p:blipFill>
        <p:spPr>
          <a:xfrm>
            <a:off x="4382947" y="4379331"/>
            <a:ext cx="1345649" cy="526550"/>
          </a:xfrm>
          <a:prstGeom prst="rect">
            <a:avLst/>
          </a:prstGeom>
          <a:noFill/>
          <a:ln>
            <a:noFill/>
          </a:ln>
        </p:spPr>
      </p:pic>
      <p:sp>
        <p:nvSpPr>
          <p:cNvPr id="77" name="Google Shape;77;p7"/>
          <p:cNvSpPr txBox="1"/>
          <p:nvPr/>
        </p:nvSpPr>
        <p:spPr>
          <a:xfrm>
            <a:off x="4104009"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78"/>
        <p:cNvGrpSpPr/>
        <p:nvPr/>
      </p:nvGrpSpPr>
      <p:grpSpPr>
        <a:xfrm>
          <a:off x="0" y="0"/>
          <a:ext cx="0" cy="0"/>
          <a:chOff x="0" y="0"/>
          <a:chExt cx="0" cy="0"/>
        </a:xfrm>
      </p:grpSpPr>
      <p:sp>
        <p:nvSpPr>
          <p:cNvPr id="79" name="Google Shape;79;p8"/>
          <p:cNvSpPr txBox="1">
            <a:spLocks noGrp="1"/>
          </p:cNvSpPr>
          <p:nvPr>
            <p:ph type="title"/>
          </p:nvPr>
        </p:nvSpPr>
        <p:spPr>
          <a:xfrm>
            <a:off x="1636650" y="1068500"/>
            <a:ext cx="5870700" cy="2903100"/>
          </a:xfrm>
          <a:prstGeom prst="rect">
            <a:avLst/>
          </a:prstGeom>
        </p:spPr>
        <p:txBody>
          <a:bodyPr spcFirstLastPara="1" wrap="square" lIns="91425" tIns="91425" rIns="91425" bIns="91425" anchor="t" anchorCtr="0">
            <a:noAutofit/>
          </a:bodyPr>
          <a:lstStyle>
            <a:lvl1pPr lvl="0" rtl="0">
              <a:spcBef>
                <a:spcPts val="0"/>
              </a:spcBef>
              <a:spcAft>
                <a:spcPts val="0"/>
              </a:spcAft>
              <a:buSzPts val="4800"/>
              <a:buNone/>
              <a:defRPr sz="9600"/>
            </a:lvl1pPr>
            <a:lvl2pPr lvl="1" rtl="0">
              <a:spcBef>
                <a:spcPts val="0"/>
              </a:spcBef>
              <a:spcAft>
                <a:spcPts val="0"/>
              </a:spcAft>
              <a:buSzPts val="4800"/>
              <a:buNone/>
              <a:defRPr sz="4800" b="0"/>
            </a:lvl2pPr>
            <a:lvl3pPr lvl="2" rtl="0">
              <a:spcBef>
                <a:spcPts val="0"/>
              </a:spcBef>
              <a:spcAft>
                <a:spcPts val="0"/>
              </a:spcAft>
              <a:buSzPts val="4800"/>
              <a:buNone/>
              <a:defRPr sz="4800" b="0"/>
            </a:lvl3pPr>
            <a:lvl4pPr lvl="3" rtl="0">
              <a:spcBef>
                <a:spcPts val="0"/>
              </a:spcBef>
              <a:spcAft>
                <a:spcPts val="0"/>
              </a:spcAft>
              <a:buSzPts val="4800"/>
              <a:buNone/>
              <a:defRPr sz="4800" b="0"/>
            </a:lvl4pPr>
            <a:lvl5pPr lvl="4" rtl="0">
              <a:spcBef>
                <a:spcPts val="0"/>
              </a:spcBef>
              <a:spcAft>
                <a:spcPts val="0"/>
              </a:spcAft>
              <a:buSzPts val="4800"/>
              <a:buNone/>
              <a:defRPr sz="4800" b="0"/>
            </a:lvl5pPr>
            <a:lvl6pPr lvl="5" rtl="0">
              <a:spcBef>
                <a:spcPts val="0"/>
              </a:spcBef>
              <a:spcAft>
                <a:spcPts val="0"/>
              </a:spcAft>
              <a:buSzPts val="4800"/>
              <a:buNone/>
              <a:defRPr sz="4800" b="0"/>
            </a:lvl6pPr>
            <a:lvl7pPr lvl="6" rtl="0">
              <a:spcBef>
                <a:spcPts val="0"/>
              </a:spcBef>
              <a:spcAft>
                <a:spcPts val="0"/>
              </a:spcAft>
              <a:buSzPts val="4800"/>
              <a:buNone/>
              <a:defRPr sz="4800" b="0"/>
            </a:lvl7pPr>
            <a:lvl8pPr lvl="7" rtl="0">
              <a:spcBef>
                <a:spcPts val="0"/>
              </a:spcBef>
              <a:spcAft>
                <a:spcPts val="0"/>
              </a:spcAft>
              <a:buSzPts val="4800"/>
              <a:buNone/>
              <a:defRPr sz="4800" b="0"/>
            </a:lvl8pPr>
            <a:lvl9pPr lvl="8" rtl="0">
              <a:spcBef>
                <a:spcPts val="0"/>
              </a:spcBef>
              <a:spcAft>
                <a:spcPts val="0"/>
              </a:spcAft>
              <a:buSzPts val="4800"/>
              <a:buNone/>
              <a:defRPr sz="4800" b="0"/>
            </a:lvl9pPr>
          </a:lstStyle>
          <a:p>
            <a:endParaRPr/>
          </a:p>
        </p:txBody>
      </p:sp>
      <p:grpSp>
        <p:nvGrpSpPr>
          <p:cNvPr id="80" name="Google Shape;80;p8"/>
          <p:cNvGrpSpPr/>
          <p:nvPr/>
        </p:nvGrpSpPr>
        <p:grpSpPr>
          <a:xfrm>
            <a:off x="0" y="0"/>
            <a:ext cx="9143975" cy="5143500"/>
            <a:chOff x="0" y="0"/>
            <a:chExt cx="9143975" cy="5143500"/>
          </a:xfrm>
        </p:grpSpPr>
        <p:sp>
          <p:nvSpPr>
            <p:cNvPr id="81" name="Google Shape;81;p8"/>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8"/>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3"/>
        <p:cNvGrpSpPr/>
        <p:nvPr/>
      </p:nvGrpSpPr>
      <p:grpSpPr>
        <a:xfrm>
          <a:off x="0" y="0"/>
          <a:ext cx="0" cy="0"/>
          <a:chOff x="0" y="0"/>
          <a:chExt cx="0" cy="0"/>
        </a:xfrm>
      </p:grpSpPr>
      <p:sp>
        <p:nvSpPr>
          <p:cNvPr id="84" name="Google Shape;84;p9"/>
          <p:cNvSpPr txBox="1">
            <a:spLocks noGrp="1"/>
          </p:cNvSpPr>
          <p:nvPr>
            <p:ph type="subTitle" idx="1"/>
          </p:nvPr>
        </p:nvSpPr>
        <p:spPr>
          <a:xfrm>
            <a:off x="929575" y="2804325"/>
            <a:ext cx="3892800" cy="10833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1400">
                <a:solidFill>
                  <a:schemeClr val="dk1"/>
                </a:solidFill>
                <a:latin typeface="Barlow"/>
                <a:ea typeface="Barlow"/>
                <a:cs typeface="Barlow"/>
                <a:sym typeface="Barlow"/>
              </a:defRPr>
            </a:lvl1pPr>
            <a:lvl2pPr lvl="1" rtl="0">
              <a:spcBef>
                <a:spcPts val="0"/>
              </a:spcBef>
              <a:spcAft>
                <a:spcPts val="0"/>
              </a:spcAft>
              <a:buNone/>
              <a:defRPr sz="1400">
                <a:solidFill>
                  <a:schemeClr val="dk1"/>
                </a:solidFill>
                <a:latin typeface="Barlow"/>
                <a:ea typeface="Barlow"/>
                <a:cs typeface="Barlow"/>
                <a:sym typeface="Barlow"/>
              </a:defRPr>
            </a:lvl2pPr>
            <a:lvl3pPr lvl="2" rtl="0">
              <a:spcBef>
                <a:spcPts val="0"/>
              </a:spcBef>
              <a:spcAft>
                <a:spcPts val="0"/>
              </a:spcAft>
              <a:buNone/>
              <a:defRPr sz="1400">
                <a:solidFill>
                  <a:schemeClr val="dk1"/>
                </a:solidFill>
                <a:latin typeface="Barlow"/>
                <a:ea typeface="Barlow"/>
                <a:cs typeface="Barlow"/>
                <a:sym typeface="Barlow"/>
              </a:defRPr>
            </a:lvl3pPr>
            <a:lvl4pPr lvl="3" rtl="0">
              <a:spcBef>
                <a:spcPts val="0"/>
              </a:spcBef>
              <a:spcAft>
                <a:spcPts val="0"/>
              </a:spcAft>
              <a:buNone/>
              <a:defRPr sz="1400">
                <a:solidFill>
                  <a:schemeClr val="dk1"/>
                </a:solidFill>
                <a:latin typeface="Barlow"/>
                <a:ea typeface="Barlow"/>
                <a:cs typeface="Barlow"/>
                <a:sym typeface="Barlow"/>
              </a:defRPr>
            </a:lvl4pPr>
            <a:lvl5pPr lvl="4" rtl="0">
              <a:spcBef>
                <a:spcPts val="0"/>
              </a:spcBef>
              <a:spcAft>
                <a:spcPts val="0"/>
              </a:spcAft>
              <a:buNone/>
              <a:defRPr sz="1400">
                <a:solidFill>
                  <a:schemeClr val="dk1"/>
                </a:solidFill>
                <a:latin typeface="Barlow"/>
                <a:ea typeface="Barlow"/>
                <a:cs typeface="Barlow"/>
                <a:sym typeface="Barlow"/>
              </a:defRPr>
            </a:lvl5pPr>
            <a:lvl6pPr lvl="5" rtl="0">
              <a:spcBef>
                <a:spcPts val="0"/>
              </a:spcBef>
              <a:spcAft>
                <a:spcPts val="0"/>
              </a:spcAft>
              <a:buNone/>
              <a:defRPr sz="1400">
                <a:solidFill>
                  <a:schemeClr val="dk1"/>
                </a:solidFill>
                <a:latin typeface="Barlow"/>
                <a:ea typeface="Barlow"/>
                <a:cs typeface="Barlow"/>
                <a:sym typeface="Barlow"/>
              </a:defRPr>
            </a:lvl6pPr>
            <a:lvl7pPr lvl="6" rtl="0">
              <a:spcBef>
                <a:spcPts val="0"/>
              </a:spcBef>
              <a:spcAft>
                <a:spcPts val="0"/>
              </a:spcAft>
              <a:buNone/>
              <a:defRPr sz="1400">
                <a:solidFill>
                  <a:schemeClr val="dk1"/>
                </a:solidFill>
                <a:latin typeface="Barlow"/>
                <a:ea typeface="Barlow"/>
                <a:cs typeface="Barlow"/>
                <a:sym typeface="Barlow"/>
              </a:defRPr>
            </a:lvl7pPr>
            <a:lvl8pPr lvl="7" rtl="0">
              <a:spcBef>
                <a:spcPts val="0"/>
              </a:spcBef>
              <a:spcAft>
                <a:spcPts val="0"/>
              </a:spcAft>
              <a:buNone/>
              <a:defRPr sz="1400">
                <a:solidFill>
                  <a:schemeClr val="dk1"/>
                </a:solidFill>
                <a:latin typeface="Barlow"/>
                <a:ea typeface="Barlow"/>
                <a:cs typeface="Barlow"/>
                <a:sym typeface="Barlow"/>
              </a:defRPr>
            </a:lvl8pPr>
            <a:lvl9pPr lvl="8" rtl="0">
              <a:spcBef>
                <a:spcPts val="0"/>
              </a:spcBef>
              <a:spcAft>
                <a:spcPts val="0"/>
              </a:spcAft>
              <a:buNone/>
              <a:defRPr sz="1400">
                <a:solidFill>
                  <a:schemeClr val="dk1"/>
                </a:solidFill>
                <a:latin typeface="Barlow"/>
                <a:ea typeface="Barlow"/>
                <a:cs typeface="Barlow"/>
                <a:sym typeface="Barlow"/>
              </a:defRPr>
            </a:lvl9pPr>
          </a:lstStyle>
          <a:p>
            <a:endParaRPr/>
          </a:p>
        </p:txBody>
      </p:sp>
      <p:sp>
        <p:nvSpPr>
          <p:cNvPr id="85" name="Google Shape;85;p9"/>
          <p:cNvSpPr txBox="1">
            <a:spLocks noGrp="1"/>
          </p:cNvSpPr>
          <p:nvPr>
            <p:ph type="title"/>
          </p:nvPr>
        </p:nvSpPr>
        <p:spPr>
          <a:xfrm>
            <a:off x="929575" y="1255863"/>
            <a:ext cx="4132800" cy="1477800"/>
          </a:xfrm>
          <a:prstGeom prst="rect">
            <a:avLst/>
          </a:prstGeom>
        </p:spPr>
        <p:txBody>
          <a:bodyPr spcFirstLastPara="1" wrap="square" lIns="91425" tIns="91425" rIns="91425" bIns="91425" anchor="t" anchorCtr="0">
            <a:noAutofit/>
          </a:bodyPr>
          <a:lstStyle>
            <a:lvl1pPr lvl="0" algn="l" rtl="0">
              <a:spcBef>
                <a:spcPts val="0"/>
              </a:spcBef>
              <a:spcAft>
                <a:spcPts val="0"/>
              </a:spcAft>
              <a:buClr>
                <a:schemeClr val="dk1"/>
              </a:buClr>
              <a:buSzPts val="3500"/>
              <a:buNone/>
              <a:defRPr sz="4800" b="0"/>
            </a:lvl1pPr>
            <a:lvl2pPr lvl="1" rtl="0">
              <a:spcBef>
                <a:spcPts val="0"/>
              </a:spcBef>
              <a:spcAft>
                <a:spcPts val="0"/>
              </a:spcAft>
              <a:buClr>
                <a:schemeClr val="dk1"/>
              </a:buClr>
              <a:buSzPts val="3500"/>
              <a:buNone/>
              <a:defRPr>
                <a:solidFill>
                  <a:schemeClr val="dk1"/>
                </a:solidFill>
              </a:defRPr>
            </a:lvl2pPr>
            <a:lvl3pPr lvl="2" rtl="0">
              <a:spcBef>
                <a:spcPts val="0"/>
              </a:spcBef>
              <a:spcAft>
                <a:spcPts val="0"/>
              </a:spcAft>
              <a:buClr>
                <a:schemeClr val="dk1"/>
              </a:buClr>
              <a:buSzPts val="3500"/>
              <a:buNone/>
              <a:defRPr>
                <a:solidFill>
                  <a:schemeClr val="dk1"/>
                </a:solidFill>
              </a:defRPr>
            </a:lvl3pPr>
            <a:lvl4pPr lvl="3" rtl="0">
              <a:spcBef>
                <a:spcPts val="0"/>
              </a:spcBef>
              <a:spcAft>
                <a:spcPts val="0"/>
              </a:spcAft>
              <a:buClr>
                <a:schemeClr val="dk1"/>
              </a:buClr>
              <a:buSzPts val="3500"/>
              <a:buNone/>
              <a:defRPr>
                <a:solidFill>
                  <a:schemeClr val="dk1"/>
                </a:solidFill>
              </a:defRPr>
            </a:lvl4pPr>
            <a:lvl5pPr lvl="4" rtl="0">
              <a:spcBef>
                <a:spcPts val="0"/>
              </a:spcBef>
              <a:spcAft>
                <a:spcPts val="0"/>
              </a:spcAft>
              <a:buClr>
                <a:schemeClr val="dk1"/>
              </a:buClr>
              <a:buSzPts val="3500"/>
              <a:buNone/>
              <a:defRPr>
                <a:solidFill>
                  <a:schemeClr val="dk1"/>
                </a:solidFill>
              </a:defRPr>
            </a:lvl5pPr>
            <a:lvl6pPr lvl="5" rtl="0">
              <a:spcBef>
                <a:spcPts val="0"/>
              </a:spcBef>
              <a:spcAft>
                <a:spcPts val="0"/>
              </a:spcAft>
              <a:buClr>
                <a:schemeClr val="dk1"/>
              </a:buClr>
              <a:buSzPts val="3500"/>
              <a:buNone/>
              <a:defRPr>
                <a:solidFill>
                  <a:schemeClr val="dk1"/>
                </a:solidFill>
              </a:defRPr>
            </a:lvl6pPr>
            <a:lvl7pPr lvl="6" rtl="0">
              <a:spcBef>
                <a:spcPts val="0"/>
              </a:spcBef>
              <a:spcAft>
                <a:spcPts val="0"/>
              </a:spcAft>
              <a:buClr>
                <a:schemeClr val="dk1"/>
              </a:buClr>
              <a:buSzPts val="3500"/>
              <a:buNone/>
              <a:defRPr>
                <a:solidFill>
                  <a:schemeClr val="dk1"/>
                </a:solidFill>
              </a:defRPr>
            </a:lvl7pPr>
            <a:lvl8pPr lvl="7" rtl="0">
              <a:spcBef>
                <a:spcPts val="0"/>
              </a:spcBef>
              <a:spcAft>
                <a:spcPts val="0"/>
              </a:spcAft>
              <a:buClr>
                <a:schemeClr val="dk1"/>
              </a:buClr>
              <a:buSzPts val="3500"/>
              <a:buNone/>
              <a:defRPr>
                <a:solidFill>
                  <a:schemeClr val="dk1"/>
                </a:solidFill>
              </a:defRPr>
            </a:lvl8pPr>
            <a:lvl9pPr lvl="8" rtl="0">
              <a:spcBef>
                <a:spcPts val="0"/>
              </a:spcBef>
              <a:spcAft>
                <a:spcPts val="0"/>
              </a:spcAft>
              <a:buClr>
                <a:schemeClr val="dk1"/>
              </a:buClr>
              <a:buSzPts val="3500"/>
              <a:buNone/>
              <a:defRPr>
                <a:solidFill>
                  <a:schemeClr val="dk1"/>
                </a:solidFill>
              </a:defRPr>
            </a:lvl9pPr>
          </a:lstStyle>
          <a:p>
            <a:endParaRPr/>
          </a:p>
        </p:txBody>
      </p:sp>
      <p:sp>
        <p:nvSpPr>
          <p:cNvPr id="86" name="Google Shape;86;p9"/>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7" name="Google Shape;87;p9"/>
          <p:cNvCxnSpPr/>
          <p:nvPr/>
        </p:nvCxnSpPr>
        <p:spPr>
          <a:xfrm rot="10800000" flipH="1">
            <a:off x="1843172"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88" name="Google Shape;88;p9"/>
          <p:cNvPicPr preferRelativeResize="0"/>
          <p:nvPr/>
        </p:nvPicPr>
        <p:blipFill>
          <a:blip r:embed="rId2">
            <a:alphaModFix/>
          </a:blip>
          <a:stretch>
            <a:fillRect/>
          </a:stretch>
        </p:blipFill>
        <p:spPr>
          <a:xfrm>
            <a:off x="816322" y="4692957"/>
            <a:ext cx="696402" cy="290401"/>
          </a:xfrm>
          <a:prstGeom prst="rect">
            <a:avLst/>
          </a:prstGeom>
          <a:noFill/>
          <a:ln>
            <a:noFill/>
          </a:ln>
        </p:spPr>
      </p:pic>
      <p:cxnSp>
        <p:nvCxnSpPr>
          <p:cNvPr id="89" name="Google Shape;89;p9"/>
          <p:cNvCxnSpPr/>
          <p:nvPr/>
        </p:nvCxnSpPr>
        <p:spPr>
          <a:xfrm rot="10800000" flipH="1">
            <a:off x="6066297"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90" name="Google Shape;90;p9">
            <a:hlinkClick r:id="" action="ppaction://hlinkshowjump?jump=nextslide"/>
          </p:cNvPr>
          <p:cNvSpPr/>
          <p:nvPr/>
        </p:nvSpPr>
        <p:spPr>
          <a:xfrm rot="5400000" flipH="1">
            <a:off x="8211898"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9">
            <a:hlinkClick r:id="" action="ppaction://hlinkshowjump?jump=previousslide"/>
          </p:cNvPr>
          <p:cNvSpPr/>
          <p:nvPr/>
        </p:nvSpPr>
        <p:spPr>
          <a:xfrm rot="-5400000">
            <a:off x="1644346"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2" name="Google Shape;92;p9"/>
          <p:cNvPicPr preferRelativeResize="0"/>
          <p:nvPr/>
        </p:nvPicPr>
        <p:blipFill rotWithShape="1">
          <a:blip r:embed="rId3">
            <a:alphaModFix/>
          </a:blip>
          <a:srcRect t="16357" b="16357"/>
          <a:stretch/>
        </p:blipFill>
        <p:spPr>
          <a:xfrm>
            <a:off x="4382947" y="4379331"/>
            <a:ext cx="1345649" cy="526550"/>
          </a:xfrm>
          <a:prstGeom prst="rect">
            <a:avLst/>
          </a:prstGeom>
          <a:noFill/>
          <a:ln>
            <a:noFill/>
          </a:ln>
        </p:spPr>
      </p:pic>
      <p:sp>
        <p:nvSpPr>
          <p:cNvPr id="93" name="Google Shape;93;p9"/>
          <p:cNvSpPr txBox="1"/>
          <p:nvPr/>
        </p:nvSpPr>
        <p:spPr>
          <a:xfrm>
            <a:off x="4104009"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4"/>
        <p:cNvGrpSpPr/>
        <p:nvPr/>
      </p:nvGrpSpPr>
      <p:grpSpPr>
        <a:xfrm>
          <a:off x="0" y="0"/>
          <a:ext cx="0" cy="0"/>
          <a:chOff x="0" y="0"/>
          <a:chExt cx="0" cy="0"/>
        </a:xfrm>
      </p:grpSpPr>
      <p:sp>
        <p:nvSpPr>
          <p:cNvPr id="95" name="Google Shape;95;p10"/>
          <p:cNvSpPr txBox="1">
            <a:spLocks noGrp="1"/>
          </p:cNvSpPr>
          <p:nvPr>
            <p:ph type="body" idx="1"/>
          </p:nvPr>
        </p:nvSpPr>
        <p:spPr>
          <a:xfrm>
            <a:off x="3757838" y="368600"/>
            <a:ext cx="2856600" cy="1161900"/>
          </a:xfrm>
          <a:prstGeom prst="rect">
            <a:avLst/>
          </a:prstGeom>
          <a:noFill/>
          <a:ln>
            <a:noFill/>
          </a:ln>
        </p:spPr>
        <p:txBody>
          <a:bodyPr spcFirstLastPara="1" wrap="square" lIns="91425" tIns="91425" rIns="91425" bIns="91425" anchor="t" anchorCtr="0">
            <a:noAutofit/>
          </a:bodyPr>
          <a:lstStyle>
            <a:lvl1pPr marL="457200" lvl="0" indent="-228600" algn="ctr" rtl="0">
              <a:lnSpc>
                <a:spcPct val="100000"/>
              </a:lnSpc>
              <a:spcBef>
                <a:spcPts val="0"/>
              </a:spcBef>
              <a:spcAft>
                <a:spcPts val="0"/>
              </a:spcAft>
              <a:buClr>
                <a:schemeClr val="dk1"/>
              </a:buClr>
              <a:buSzPts val="1400"/>
              <a:buNone/>
              <a:defRPr sz="3500">
                <a:solidFill>
                  <a:schemeClr val="dk1"/>
                </a:solidFill>
                <a:latin typeface="Josefin Sans"/>
                <a:ea typeface="Josefin Sans"/>
                <a:cs typeface="Josefin Sans"/>
                <a:sym typeface="Josefin Sans"/>
              </a:defRPr>
            </a:lvl1pPr>
          </a:lstStyle>
          <a:p>
            <a:endParaRPr/>
          </a:p>
        </p:txBody>
      </p:sp>
      <p:cxnSp>
        <p:nvCxnSpPr>
          <p:cNvPr id="96" name="Google Shape;96;p10"/>
          <p:cNvCxnSpPr/>
          <p:nvPr/>
        </p:nvCxnSpPr>
        <p:spPr>
          <a:xfrm rot="10800000" flipH="1">
            <a:off x="1843172"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97" name="Google Shape;97;p10"/>
          <p:cNvPicPr preferRelativeResize="0"/>
          <p:nvPr/>
        </p:nvPicPr>
        <p:blipFill>
          <a:blip r:embed="rId2">
            <a:alphaModFix/>
          </a:blip>
          <a:stretch>
            <a:fillRect/>
          </a:stretch>
        </p:blipFill>
        <p:spPr>
          <a:xfrm>
            <a:off x="816322" y="4692957"/>
            <a:ext cx="696402" cy="290401"/>
          </a:xfrm>
          <a:prstGeom prst="rect">
            <a:avLst/>
          </a:prstGeom>
          <a:noFill/>
          <a:ln>
            <a:noFill/>
          </a:ln>
        </p:spPr>
      </p:pic>
      <p:cxnSp>
        <p:nvCxnSpPr>
          <p:cNvPr id="98" name="Google Shape;98;p10"/>
          <p:cNvCxnSpPr/>
          <p:nvPr/>
        </p:nvCxnSpPr>
        <p:spPr>
          <a:xfrm rot="10800000" flipH="1">
            <a:off x="6066297"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99" name="Google Shape;99;p10">
            <a:hlinkClick r:id="" action="ppaction://hlinkshowjump?jump=nextslide"/>
          </p:cNvPr>
          <p:cNvSpPr/>
          <p:nvPr/>
        </p:nvSpPr>
        <p:spPr>
          <a:xfrm rot="5400000" flipH="1">
            <a:off x="8211898"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10">
            <a:hlinkClick r:id="" action="ppaction://hlinkshowjump?jump=previousslide"/>
          </p:cNvPr>
          <p:cNvSpPr/>
          <p:nvPr/>
        </p:nvSpPr>
        <p:spPr>
          <a:xfrm rot="-5400000">
            <a:off x="1644346"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1" name="Google Shape;101;p10"/>
          <p:cNvPicPr preferRelativeResize="0"/>
          <p:nvPr/>
        </p:nvPicPr>
        <p:blipFill rotWithShape="1">
          <a:blip r:embed="rId3">
            <a:alphaModFix/>
          </a:blip>
          <a:srcRect t="16357" b="16357"/>
          <a:stretch/>
        </p:blipFill>
        <p:spPr>
          <a:xfrm>
            <a:off x="4382947" y="4379331"/>
            <a:ext cx="1345649" cy="526550"/>
          </a:xfrm>
          <a:prstGeom prst="rect">
            <a:avLst/>
          </a:prstGeom>
          <a:noFill/>
          <a:ln>
            <a:noFill/>
          </a:ln>
        </p:spPr>
      </p:pic>
      <p:sp>
        <p:nvSpPr>
          <p:cNvPr id="102" name="Google Shape;102;p10"/>
          <p:cNvSpPr txBox="1"/>
          <p:nvPr/>
        </p:nvSpPr>
        <p:spPr>
          <a:xfrm>
            <a:off x="4104009"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3"/>
        <p:cNvGrpSpPr/>
        <p:nvPr/>
      </p:nvGrpSpPr>
      <p:grpSpPr>
        <a:xfrm>
          <a:off x="0" y="0"/>
          <a:ext cx="0" cy="0"/>
          <a:chOff x="0" y="0"/>
          <a:chExt cx="0" cy="0"/>
        </a:xfrm>
      </p:grpSpPr>
      <p:sp>
        <p:nvSpPr>
          <p:cNvPr id="104" name="Google Shape;104;p11"/>
          <p:cNvSpPr txBox="1">
            <a:spLocks noGrp="1"/>
          </p:cNvSpPr>
          <p:nvPr>
            <p:ph type="title" hasCustomPrompt="1"/>
          </p:nvPr>
        </p:nvSpPr>
        <p:spPr>
          <a:xfrm>
            <a:off x="1253850" y="1210600"/>
            <a:ext cx="6636300" cy="1945200"/>
          </a:xfrm>
          <a:prstGeom prst="rect">
            <a:avLst/>
          </a:prstGeom>
        </p:spPr>
        <p:txBody>
          <a:bodyPr spcFirstLastPara="1" wrap="square" lIns="91425" tIns="91425" rIns="91425" bIns="91425" anchor="t" anchorCtr="0">
            <a:noAutofit/>
          </a:bodyPr>
          <a:lstStyle>
            <a:lvl1pPr lvl="0" rtl="0">
              <a:spcBef>
                <a:spcPts val="0"/>
              </a:spcBef>
              <a:spcAft>
                <a:spcPts val="0"/>
              </a:spcAft>
              <a:buSzPts val="12000"/>
              <a:buNone/>
              <a:defRPr sz="13000"/>
            </a:lvl1pPr>
            <a:lvl2pPr lvl="1" rtl="0">
              <a:spcBef>
                <a:spcPts val="0"/>
              </a:spcBef>
              <a:spcAft>
                <a:spcPts val="0"/>
              </a:spcAft>
              <a:buSzPts val="12000"/>
              <a:buNone/>
              <a:defRPr sz="12000"/>
            </a:lvl2pPr>
            <a:lvl3pPr lvl="2" rtl="0">
              <a:spcBef>
                <a:spcPts val="0"/>
              </a:spcBef>
              <a:spcAft>
                <a:spcPts val="0"/>
              </a:spcAft>
              <a:buSzPts val="12000"/>
              <a:buNone/>
              <a:defRPr sz="12000"/>
            </a:lvl3pPr>
            <a:lvl4pPr lvl="3" rtl="0">
              <a:spcBef>
                <a:spcPts val="0"/>
              </a:spcBef>
              <a:spcAft>
                <a:spcPts val="0"/>
              </a:spcAft>
              <a:buSzPts val="12000"/>
              <a:buNone/>
              <a:defRPr sz="12000"/>
            </a:lvl4pPr>
            <a:lvl5pPr lvl="4" rtl="0">
              <a:spcBef>
                <a:spcPts val="0"/>
              </a:spcBef>
              <a:spcAft>
                <a:spcPts val="0"/>
              </a:spcAft>
              <a:buSzPts val="12000"/>
              <a:buNone/>
              <a:defRPr sz="12000"/>
            </a:lvl5pPr>
            <a:lvl6pPr lvl="5" rtl="0">
              <a:spcBef>
                <a:spcPts val="0"/>
              </a:spcBef>
              <a:spcAft>
                <a:spcPts val="0"/>
              </a:spcAft>
              <a:buSzPts val="12000"/>
              <a:buNone/>
              <a:defRPr sz="12000"/>
            </a:lvl6pPr>
            <a:lvl7pPr lvl="6" rtl="0">
              <a:spcBef>
                <a:spcPts val="0"/>
              </a:spcBef>
              <a:spcAft>
                <a:spcPts val="0"/>
              </a:spcAft>
              <a:buSzPts val="12000"/>
              <a:buNone/>
              <a:defRPr sz="12000"/>
            </a:lvl7pPr>
            <a:lvl8pPr lvl="7" rtl="0">
              <a:spcBef>
                <a:spcPts val="0"/>
              </a:spcBef>
              <a:spcAft>
                <a:spcPts val="0"/>
              </a:spcAft>
              <a:buSzPts val="12000"/>
              <a:buNone/>
              <a:defRPr sz="12000"/>
            </a:lvl8pPr>
            <a:lvl9pPr lvl="8" rtl="0">
              <a:spcBef>
                <a:spcPts val="0"/>
              </a:spcBef>
              <a:spcAft>
                <a:spcPts val="0"/>
              </a:spcAft>
              <a:buSzPts val="12000"/>
              <a:buNone/>
              <a:defRPr sz="12000"/>
            </a:lvl9pPr>
          </a:lstStyle>
          <a:p>
            <a:r>
              <a:t>xx%</a:t>
            </a:r>
          </a:p>
        </p:txBody>
      </p:sp>
      <p:sp>
        <p:nvSpPr>
          <p:cNvPr id="105" name="Google Shape;105;p11"/>
          <p:cNvSpPr txBox="1">
            <a:spLocks noGrp="1"/>
          </p:cNvSpPr>
          <p:nvPr>
            <p:ph type="body" idx="1"/>
          </p:nvPr>
        </p:nvSpPr>
        <p:spPr>
          <a:xfrm>
            <a:off x="1542750" y="3171725"/>
            <a:ext cx="6058500" cy="530700"/>
          </a:xfrm>
          <a:prstGeom prst="rect">
            <a:avLst/>
          </a:prstGeom>
          <a:noFill/>
          <a:ln>
            <a:noFill/>
          </a:ln>
        </p:spPr>
        <p:txBody>
          <a:bodyPr spcFirstLastPara="1" wrap="square" lIns="91425" tIns="91425" rIns="91425" bIns="91425" anchor="t" anchorCtr="0">
            <a:noAutofit/>
          </a:bodyPr>
          <a:lstStyle>
            <a:lvl1pPr marL="457200" lvl="0" indent="-317500" algn="ctr">
              <a:spcBef>
                <a:spcPts val="0"/>
              </a:spcBef>
              <a:spcAft>
                <a:spcPts val="0"/>
              </a:spcAft>
              <a:buClr>
                <a:schemeClr val="lt1"/>
              </a:buClr>
              <a:buSzPts val="1400"/>
              <a:buChar char="●"/>
              <a:defRPr sz="1600">
                <a:solidFill>
                  <a:schemeClr val="dk1"/>
                </a:solidFill>
                <a:latin typeface="Barlow"/>
                <a:ea typeface="Barlow"/>
                <a:cs typeface="Barlow"/>
                <a:sym typeface="Barlow"/>
              </a:defRPr>
            </a:lvl1pPr>
            <a:lvl2pPr marL="914400" lvl="1" indent="-317500" algn="ctr">
              <a:spcBef>
                <a:spcPts val="0"/>
              </a:spcBef>
              <a:spcAft>
                <a:spcPts val="0"/>
              </a:spcAft>
              <a:buClr>
                <a:schemeClr val="lt1"/>
              </a:buClr>
              <a:buSzPts val="1400"/>
              <a:buChar char="○"/>
              <a:defRPr>
                <a:solidFill>
                  <a:schemeClr val="lt1"/>
                </a:solidFill>
              </a:defRPr>
            </a:lvl2pPr>
            <a:lvl3pPr marL="1371600" lvl="2" indent="-317500" algn="ctr">
              <a:spcBef>
                <a:spcPts val="0"/>
              </a:spcBef>
              <a:spcAft>
                <a:spcPts val="0"/>
              </a:spcAft>
              <a:buClr>
                <a:schemeClr val="lt1"/>
              </a:buClr>
              <a:buSzPts val="1400"/>
              <a:buChar char="■"/>
              <a:defRPr>
                <a:solidFill>
                  <a:schemeClr val="lt1"/>
                </a:solidFill>
              </a:defRPr>
            </a:lvl3pPr>
            <a:lvl4pPr marL="1828800" lvl="3" indent="-317500" algn="ctr">
              <a:spcBef>
                <a:spcPts val="0"/>
              </a:spcBef>
              <a:spcAft>
                <a:spcPts val="0"/>
              </a:spcAft>
              <a:buClr>
                <a:schemeClr val="lt1"/>
              </a:buClr>
              <a:buSzPts val="1400"/>
              <a:buChar char="●"/>
              <a:defRPr>
                <a:solidFill>
                  <a:schemeClr val="lt1"/>
                </a:solidFill>
              </a:defRPr>
            </a:lvl4pPr>
            <a:lvl5pPr marL="2286000" lvl="4" indent="-317500" algn="ctr">
              <a:spcBef>
                <a:spcPts val="0"/>
              </a:spcBef>
              <a:spcAft>
                <a:spcPts val="0"/>
              </a:spcAft>
              <a:buClr>
                <a:schemeClr val="lt1"/>
              </a:buClr>
              <a:buSzPts val="1400"/>
              <a:buChar char="○"/>
              <a:defRPr>
                <a:solidFill>
                  <a:schemeClr val="lt1"/>
                </a:solidFill>
              </a:defRPr>
            </a:lvl5pPr>
            <a:lvl6pPr marL="2743200" lvl="5" indent="-317500" algn="ctr">
              <a:spcBef>
                <a:spcPts val="0"/>
              </a:spcBef>
              <a:spcAft>
                <a:spcPts val="0"/>
              </a:spcAft>
              <a:buClr>
                <a:schemeClr val="lt1"/>
              </a:buClr>
              <a:buSzPts val="1400"/>
              <a:buChar char="■"/>
              <a:defRPr>
                <a:solidFill>
                  <a:schemeClr val="lt1"/>
                </a:solidFill>
              </a:defRPr>
            </a:lvl6pPr>
            <a:lvl7pPr marL="3200400" lvl="6" indent="-317500" algn="ctr">
              <a:spcBef>
                <a:spcPts val="0"/>
              </a:spcBef>
              <a:spcAft>
                <a:spcPts val="0"/>
              </a:spcAft>
              <a:buClr>
                <a:schemeClr val="lt1"/>
              </a:buClr>
              <a:buSzPts val="1400"/>
              <a:buChar char="●"/>
              <a:defRPr>
                <a:solidFill>
                  <a:schemeClr val="lt1"/>
                </a:solidFill>
              </a:defRPr>
            </a:lvl7pPr>
            <a:lvl8pPr marL="3657600" lvl="7" indent="-317500" algn="ctr">
              <a:spcBef>
                <a:spcPts val="0"/>
              </a:spcBef>
              <a:spcAft>
                <a:spcPts val="0"/>
              </a:spcAft>
              <a:buClr>
                <a:schemeClr val="lt1"/>
              </a:buClr>
              <a:buSzPts val="1400"/>
              <a:buChar char="○"/>
              <a:defRPr>
                <a:solidFill>
                  <a:schemeClr val="lt1"/>
                </a:solidFill>
              </a:defRPr>
            </a:lvl8pPr>
            <a:lvl9pPr marL="4114800" lvl="8" indent="-317500" algn="ctr">
              <a:spcBef>
                <a:spcPts val="0"/>
              </a:spcBef>
              <a:spcAft>
                <a:spcPts val="0"/>
              </a:spcAft>
              <a:buClr>
                <a:schemeClr val="lt1"/>
              </a:buClr>
              <a:buSzPts val="1400"/>
              <a:buChar char="■"/>
              <a:defRPr>
                <a:solidFill>
                  <a:schemeClr val="lt1"/>
                </a:solidFill>
              </a:defRPr>
            </a:lvl9pPr>
          </a:lstStyle>
          <a:p>
            <a:endParaRPr/>
          </a:p>
        </p:txBody>
      </p:sp>
      <p:grpSp>
        <p:nvGrpSpPr>
          <p:cNvPr id="106" name="Google Shape;106;p11"/>
          <p:cNvGrpSpPr/>
          <p:nvPr/>
        </p:nvGrpSpPr>
        <p:grpSpPr>
          <a:xfrm>
            <a:off x="0" y="0"/>
            <a:ext cx="9143975" cy="5143500"/>
            <a:chOff x="0" y="0"/>
            <a:chExt cx="9143975" cy="5143500"/>
          </a:xfrm>
        </p:grpSpPr>
        <p:sp>
          <p:nvSpPr>
            <p:cNvPr id="107" name="Google Shape;107;p11"/>
            <p:cNvSpPr/>
            <p:nvPr/>
          </p:nvSpPr>
          <p:spPr>
            <a:xfrm>
              <a:off x="8562275"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1"/>
            <p:cNvSpPr/>
            <p:nvPr/>
          </p:nvSpPr>
          <p:spPr>
            <a:xfrm>
              <a:off x="0" y="0"/>
              <a:ext cx="5817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09" name="Google Shape;109;p11"/>
          <p:cNvCxnSpPr/>
          <p:nvPr/>
        </p:nvCxnSpPr>
        <p:spPr>
          <a:xfrm rot="10800000" flipH="1">
            <a:off x="1843159" y="4817600"/>
            <a:ext cx="2078400" cy="8400"/>
          </a:xfrm>
          <a:prstGeom prst="straightConnector1">
            <a:avLst/>
          </a:prstGeom>
          <a:noFill/>
          <a:ln w="9525" cap="flat" cmpd="sng">
            <a:solidFill>
              <a:schemeClr val="lt1"/>
            </a:solidFill>
            <a:prstDash val="solid"/>
            <a:round/>
            <a:headEnd type="none" w="med" len="med"/>
            <a:tailEnd type="none" w="med" len="med"/>
          </a:ln>
        </p:spPr>
      </p:cxnSp>
      <p:pic>
        <p:nvPicPr>
          <p:cNvPr id="110" name="Google Shape;110;p11"/>
          <p:cNvPicPr preferRelativeResize="0"/>
          <p:nvPr/>
        </p:nvPicPr>
        <p:blipFill>
          <a:blip r:embed="rId2">
            <a:alphaModFix/>
          </a:blip>
          <a:stretch>
            <a:fillRect/>
          </a:stretch>
        </p:blipFill>
        <p:spPr>
          <a:xfrm>
            <a:off x="816309" y="4692957"/>
            <a:ext cx="696402" cy="290401"/>
          </a:xfrm>
          <a:prstGeom prst="rect">
            <a:avLst/>
          </a:prstGeom>
          <a:noFill/>
          <a:ln>
            <a:noFill/>
          </a:ln>
        </p:spPr>
      </p:pic>
      <p:cxnSp>
        <p:nvCxnSpPr>
          <p:cNvPr id="111" name="Google Shape;111;p11"/>
          <p:cNvCxnSpPr/>
          <p:nvPr/>
        </p:nvCxnSpPr>
        <p:spPr>
          <a:xfrm rot="10800000" flipH="1">
            <a:off x="6066284" y="4817600"/>
            <a:ext cx="2078400" cy="8400"/>
          </a:xfrm>
          <a:prstGeom prst="straightConnector1">
            <a:avLst/>
          </a:prstGeom>
          <a:noFill/>
          <a:ln w="9525" cap="flat" cmpd="sng">
            <a:solidFill>
              <a:schemeClr val="lt1"/>
            </a:solidFill>
            <a:prstDash val="solid"/>
            <a:round/>
            <a:headEnd type="none" w="med" len="med"/>
            <a:tailEnd type="none" w="med" len="med"/>
          </a:ln>
        </p:spPr>
      </p:cxnSp>
      <p:sp>
        <p:nvSpPr>
          <p:cNvPr id="112" name="Google Shape;112;p11">
            <a:hlinkClick r:id="" action="ppaction://hlinkshowjump?jump=nextslide"/>
          </p:cNvPr>
          <p:cNvSpPr/>
          <p:nvPr/>
        </p:nvSpPr>
        <p:spPr>
          <a:xfrm rot="5400000" flipH="1">
            <a:off x="8211885" y="4768100"/>
            <a:ext cx="124200" cy="1074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1">
            <a:hlinkClick r:id="" action="ppaction://hlinkshowjump?jump=previousslide"/>
          </p:cNvPr>
          <p:cNvSpPr/>
          <p:nvPr/>
        </p:nvSpPr>
        <p:spPr>
          <a:xfrm rot="-5400000">
            <a:off x="1644334" y="4769300"/>
            <a:ext cx="121200" cy="105000"/>
          </a:xfrm>
          <a:prstGeom prst="triangle">
            <a:avLst>
              <a:gd name="adj" fmla="val 5000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14" name="Google Shape;114;p11"/>
          <p:cNvPicPr preferRelativeResize="0"/>
          <p:nvPr/>
        </p:nvPicPr>
        <p:blipFill rotWithShape="1">
          <a:blip r:embed="rId3">
            <a:alphaModFix/>
          </a:blip>
          <a:srcRect t="16357" b="16357"/>
          <a:stretch/>
        </p:blipFill>
        <p:spPr>
          <a:xfrm>
            <a:off x="4382934" y="4379331"/>
            <a:ext cx="1345649" cy="526550"/>
          </a:xfrm>
          <a:prstGeom prst="rect">
            <a:avLst/>
          </a:prstGeom>
          <a:noFill/>
          <a:ln>
            <a:noFill/>
          </a:ln>
        </p:spPr>
      </p:pic>
      <p:sp>
        <p:nvSpPr>
          <p:cNvPr id="115" name="Google Shape;115;p11"/>
          <p:cNvSpPr txBox="1"/>
          <p:nvPr/>
        </p:nvSpPr>
        <p:spPr>
          <a:xfrm>
            <a:off x="4103997" y="4820400"/>
            <a:ext cx="1903500" cy="323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900" i="1">
                <a:solidFill>
                  <a:schemeClr val="dk1"/>
                </a:solidFill>
                <a:latin typeface="Inria Serif Light"/>
                <a:ea typeface="Inria Serif Light"/>
                <a:cs typeface="Inria Serif Light"/>
                <a:sym typeface="Inria Serif Light"/>
              </a:rPr>
              <a:t>Linking together for our mission.</a:t>
            </a:r>
            <a:endParaRPr sz="900" i="1">
              <a:solidFill>
                <a:schemeClr val="dk1"/>
              </a:solidFill>
              <a:latin typeface="Inria Serif Light"/>
              <a:ea typeface="Inria Serif Light"/>
              <a:cs typeface="Inria Serif Light"/>
              <a:sym typeface="Inria Serif Light"/>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theme" Target="../theme/theme1.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noFill/>
        <a:effectLst/>
      </p:bgPr>
    </p:bg>
    <p:spTree>
      <p:nvGrpSpPr>
        <p:cNvPr id="1" name="Shape 5"/>
        <p:cNvGrpSpPr/>
        <p:nvPr/>
      </p:nvGrpSpPr>
      <p:grpSpPr>
        <a:xfrm>
          <a:off x="0" y="0"/>
          <a:ext cx="0" cy="0"/>
          <a:chOff x="0" y="0"/>
          <a:chExt cx="0" cy="0"/>
        </a:xfrm>
      </p:grpSpPr>
      <p:sp>
        <p:nvSpPr>
          <p:cNvPr id="6" name="Google Shape;6;p1"/>
          <p:cNvSpPr txBox="1">
            <a:spLocks noGrp="1"/>
          </p:cNvSpPr>
          <p:nvPr>
            <p:ph type="body" idx="1"/>
          </p:nvPr>
        </p:nvSpPr>
        <p:spPr>
          <a:xfrm>
            <a:off x="713825" y="1161025"/>
            <a:ext cx="7630200" cy="3461400"/>
          </a:xfrm>
          <a:prstGeom prst="rect">
            <a:avLst/>
          </a:prstGeom>
          <a:noFill/>
          <a:ln>
            <a:noFill/>
          </a:ln>
        </p:spPr>
        <p:txBody>
          <a:bodyPr spcFirstLastPara="1" wrap="square" lIns="91425" tIns="91425" rIns="91425" bIns="91425" anchor="ctr" anchorCtr="0">
            <a:noAutofit/>
          </a:bodyPr>
          <a:lstStyle>
            <a:lvl1pPr marL="457200" lvl="0" indent="-317500" rtl="0">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1pPr>
            <a:lvl2pPr marL="914400" lvl="1" indent="-317500" rtl="0">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2pPr>
            <a:lvl3pPr marL="1371600" lvl="2" indent="-317500" rtl="0">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3pPr>
            <a:lvl4pPr marL="1828800" lvl="3" indent="-317500" rtl="0">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4pPr>
            <a:lvl5pPr marL="2286000" lvl="4" indent="-317500" rtl="0">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5pPr>
            <a:lvl6pPr marL="2743200" lvl="5" indent="-317500" rtl="0">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6pPr>
            <a:lvl7pPr marL="3200400" lvl="6" indent="-317500" rtl="0">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7pPr>
            <a:lvl8pPr marL="3657600" lvl="7" indent="-317500" rtl="0">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8pPr>
            <a:lvl9pPr marL="4114800" lvl="8" indent="-317500" rtl="0">
              <a:spcBef>
                <a:spcPts val="0"/>
              </a:spcBef>
              <a:spcAft>
                <a:spcPts val="0"/>
              </a:spcAft>
              <a:buClr>
                <a:schemeClr val="dk1"/>
              </a:buClr>
              <a:buSzPts val="1400"/>
              <a:buFont typeface="Barlow"/>
              <a:buChar char="■"/>
              <a:defRPr>
                <a:solidFill>
                  <a:schemeClr val="dk1"/>
                </a:solidFill>
                <a:latin typeface="Barlow"/>
                <a:ea typeface="Barlow"/>
                <a:cs typeface="Barlow"/>
                <a:sym typeface="Barlow"/>
              </a:defRPr>
            </a:lvl9pPr>
          </a:lstStyle>
          <a:p>
            <a:endParaRPr/>
          </a:p>
        </p:txBody>
      </p:sp>
      <p:sp>
        <p:nvSpPr>
          <p:cNvPr id="7" name="Google Shape;7;p1"/>
          <p:cNvSpPr txBox="1">
            <a:spLocks noGrp="1"/>
          </p:cNvSpPr>
          <p:nvPr>
            <p:ph type="title"/>
          </p:nvPr>
        </p:nvSpPr>
        <p:spPr>
          <a:xfrm>
            <a:off x="830025" y="227975"/>
            <a:ext cx="7028400" cy="511500"/>
          </a:xfrm>
          <a:prstGeom prst="rect">
            <a:avLst/>
          </a:prstGeom>
          <a:noFill/>
          <a:ln>
            <a:noFill/>
          </a:ln>
        </p:spPr>
        <p:txBody>
          <a:bodyPr spcFirstLastPara="1" wrap="square" lIns="91425" tIns="91425" rIns="91425" bIns="91425" anchor="t" anchorCtr="0">
            <a:noAutofit/>
          </a:bodyPr>
          <a:lstStyle>
            <a:lvl1pPr lvl="0" algn="ctr">
              <a:spcBef>
                <a:spcPts val="0"/>
              </a:spcBef>
              <a:spcAft>
                <a:spcPts val="0"/>
              </a:spcAft>
              <a:buClr>
                <a:schemeClr val="dk1"/>
              </a:buClr>
              <a:buSzPts val="3500"/>
              <a:buFont typeface="Teko"/>
              <a:buNone/>
              <a:defRPr sz="3500">
                <a:solidFill>
                  <a:schemeClr val="dk1"/>
                </a:solidFill>
                <a:latin typeface="Teko"/>
                <a:ea typeface="Teko"/>
                <a:cs typeface="Teko"/>
                <a:sym typeface="Teko"/>
              </a:defRPr>
            </a:lvl1pPr>
            <a:lvl2pPr lvl="1" algn="ctr">
              <a:spcBef>
                <a:spcPts val="0"/>
              </a:spcBef>
              <a:spcAft>
                <a:spcPts val="0"/>
              </a:spcAft>
              <a:buClr>
                <a:schemeClr val="dk1"/>
              </a:buClr>
              <a:buSzPts val="3500"/>
              <a:buFont typeface="Teko"/>
              <a:buNone/>
              <a:defRPr sz="3500">
                <a:solidFill>
                  <a:schemeClr val="dk1"/>
                </a:solidFill>
                <a:latin typeface="Teko"/>
                <a:ea typeface="Teko"/>
                <a:cs typeface="Teko"/>
                <a:sym typeface="Teko"/>
              </a:defRPr>
            </a:lvl2pPr>
            <a:lvl3pPr lvl="2" algn="ctr">
              <a:spcBef>
                <a:spcPts val="0"/>
              </a:spcBef>
              <a:spcAft>
                <a:spcPts val="0"/>
              </a:spcAft>
              <a:buClr>
                <a:schemeClr val="dk1"/>
              </a:buClr>
              <a:buSzPts val="3500"/>
              <a:buFont typeface="Teko"/>
              <a:buNone/>
              <a:defRPr sz="3500">
                <a:solidFill>
                  <a:schemeClr val="dk1"/>
                </a:solidFill>
                <a:latin typeface="Teko"/>
                <a:ea typeface="Teko"/>
                <a:cs typeface="Teko"/>
                <a:sym typeface="Teko"/>
              </a:defRPr>
            </a:lvl3pPr>
            <a:lvl4pPr lvl="3" algn="ctr">
              <a:spcBef>
                <a:spcPts val="0"/>
              </a:spcBef>
              <a:spcAft>
                <a:spcPts val="0"/>
              </a:spcAft>
              <a:buClr>
                <a:schemeClr val="dk1"/>
              </a:buClr>
              <a:buSzPts val="3500"/>
              <a:buFont typeface="Teko"/>
              <a:buNone/>
              <a:defRPr sz="3500">
                <a:solidFill>
                  <a:schemeClr val="dk1"/>
                </a:solidFill>
                <a:latin typeface="Teko"/>
                <a:ea typeface="Teko"/>
                <a:cs typeface="Teko"/>
                <a:sym typeface="Teko"/>
              </a:defRPr>
            </a:lvl4pPr>
            <a:lvl5pPr lvl="4" algn="ctr">
              <a:spcBef>
                <a:spcPts val="0"/>
              </a:spcBef>
              <a:spcAft>
                <a:spcPts val="0"/>
              </a:spcAft>
              <a:buClr>
                <a:schemeClr val="dk1"/>
              </a:buClr>
              <a:buSzPts val="3500"/>
              <a:buFont typeface="Teko"/>
              <a:buNone/>
              <a:defRPr sz="3500">
                <a:solidFill>
                  <a:schemeClr val="dk1"/>
                </a:solidFill>
                <a:latin typeface="Teko"/>
                <a:ea typeface="Teko"/>
                <a:cs typeface="Teko"/>
                <a:sym typeface="Teko"/>
              </a:defRPr>
            </a:lvl5pPr>
            <a:lvl6pPr lvl="5" algn="ctr">
              <a:spcBef>
                <a:spcPts val="0"/>
              </a:spcBef>
              <a:spcAft>
                <a:spcPts val="0"/>
              </a:spcAft>
              <a:buClr>
                <a:schemeClr val="dk1"/>
              </a:buClr>
              <a:buSzPts val="3500"/>
              <a:buFont typeface="Teko"/>
              <a:buNone/>
              <a:defRPr sz="3500">
                <a:solidFill>
                  <a:schemeClr val="dk1"/>
                </a:solidFill>
                <a:latin typeface="Teko"/>
                <a:ea typeface="Teko"/>
                <a:cs typeface="Teko"/>
                <a:sym typeface="Teko"/>
              </a:defRPr>
            </a:lvl6pPr>
            <a:lvl7pPr lvl="6" algn="ctr">
              <a:spcBef>
                <a:spcPts val="0"/>
              </a:spcBef>
              <a:spcAft>
                <a:spcPts val="0"/>
              </a:spcAft>
              <a:buClr>
                <a:schemeClr val="dk1"/>
              </a:buClr>
              <a:buSzPts val="3500"/>
              <a:buFont typeface="Teko"/>
              <a:buNone/>
              <a:defRPr sz="3500">
                <a:solidFill>
                  <a:schemeClr val="dk1"/>
                </a:solidFill>
                <a:latin typeface="Teko"/>
                <a:ea typeface="Teko"/>
                <a:cs typeface="Teko"/>
                <a:sym typeface="Teko"/>
              </a:defRPr>
            </a:lvl7pPr>
            <a:lvl8pPr lvl="7" algn="ctr">
              <a:spcBef>
                <a:spcPts val="0"/>
              </a:spcBef>
              <a:spcAft>
                <a:spcPts val="0"/>
              </a:spcAft>
              <a:buClr>
                <a:schemeClr val="dk1"/>
              </a:buClr>
              <a:buSzPts val="3500"/>
              <a:buFont typeface="Teko"/>
              <a:buNone/>
              <a:defRPr sz="3500">
                <a:solidFill>
                  <a:schemeClr val="dk1"/>
                </a:solidFill>
                <a:latin typeface="Teko"/>
                <a:ea typeface="Teko"/>
                <a:cs typeface="Teko"/>
                <a:sym typeface="Teko"/>
              </a:defRPr>
            </a:lvl8pPr>
            <a:lvl9pPr lvl="8" algn="ctr">
              <a:spcBef>
                <a:spcPts val="0"/>
              </a:spcBef>
              <a:spcAft>
                <a:spcPts val="0"/>
              </a:spcAft>
              <a:buClr>
                <a:schemeClr val="dk1"/>
              </a:buClr>
              <a:buSzPts val="3500"/>
              <a:buFont typeface="Teko"/>
              <a:buNone/>
              <a:defRPr sz="3500">
                <a:solidFill>
                  <a:schemeClr val="dk1"/>
                </a:solidFill>
                <a:latin typeface="Teko"/>
                <a:ea typeface="Teko"/>
                <a:cs typeface="Teko"/>
                <a:sym typeface="Tek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8" r:id="rId19"/>
    <p:sldLayoutId id="2147483669" r:id="rId20"/>
    <p:sldLayoutId id="2147483670" r:id="rId21"/>
    <p:sldLayoutId id="2147483671" r:id="rId22"/>
    <p:sldLayoutId id="2147483672" r:id="rId23"/>
    <p:sldLayoutId id="2147483673" r:id="rId24"/>
    <p:sldLayoutId id="2147483674" r:id="rId25"/>
    <p:sldLayoutId id="2147483675" r:id="rId26"/>
    <p:sldLayoutId id="2147483676" r:id="rId27"/>
    <p:sldLayoutId id="2147483677" r:id="rId28"/>
    <p:sldLayoutId id="2147483678" r:id="rId29"/>
    <p:sldLayoutId id="2147483679" r:id="rId30"/>
    <p:sldLayoutId id="2147483680" r:id="rId31"/>
    <p:sldLayoutId id="2147483681" r:id="rId32"/>
    <p:sldLayoutId id="2147483682" r:id="rId33"/>
    <p:sldLayoutId id="2147483683" r:id="rId34"/>
    <p:sldLayoutId id="2147483684" r:id="rId35"/>
    <p:sldLayoutId id="2147483685" r:id="rId36"/>
    <p:sldLayoutId id="2147483686" r:id="rId37"/>
    <p:sldLayoutId id="2147483687" r:id="rId3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hyperlink" Target="https://www.whitehouse.gov/presidential-actions/2025/01/defending-women-from-gender-ideology-extremism-and-restoring-biological-truth-to-the-federal-government/" TargetMode="Externa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hyperlink" Target="https://www.zalkindlaw.com/niamh-gibbons.html" TargetMode="External"/><Relationship Id="rId2" Type="http://schemas.openxmlformats.org/officeDocument/2006/relationships/hyperlink" Target="https://zalkindlaw.com/attorneys/naomi-shatz/"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Google Shape;482;p42"/>
          <p:cNvSpPr txBox="1">
            <a:spLocks noGrp="1"/>
          </p:cNvSpPr>
          <p:nvPr>
            <p:ph type="title"/>
          </p:nvPr>
        </p:nvSpPr>
        <p:spPr>
          <a:xfrm>
            <a:off x="839425" y="892450"/>
            <a:ext cx="4345200" cy="2790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br>
              <a:rPr lang="en-US" sz="3200" dirty="0"/>
            </a:br>
            <a:r>
              <a:rPr lang="en-US" sz="3200" dirty="0"/>
              <a:t>Title IX in 2025: </a:t>
            </a:r>
            <a:br>
              <a:rPr lang="en-US" sz="3200" dirty="0"/>
            </a:br>
            <a:r>
              <a:rPr lang="en-US" sz="3200" dirty="0"/>
              <a:t>Where Are We Now?</a:t>
            </a:r>
            <a:endParaRPr sz="3200" dirty="0"/>
          </a:p>
        </p:txBody>
      </p:sp>
      <p:sp>
        <p:nvSpPr>
          <p:cNvPr id="483" name="Google Shape;483;p42"/>
          <p:cNvSpPr txBox="1">
            <a:spLocks noGrp="1"/>
          </p:cNvSpPr>
          <p:nvPr>
            <p:ph type="subTitle" idx="1"/>
          </p:nvPr>
        </p:nvSpPr>
        <p:spPr>
          <a:xfrm>
            <a:off x="839425" y="3020786"/>
            <a:ext cx="4109100" cy="930728"/>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Kathi Harper</a:t>
            </a:r>
          </a:p>
          <a:p>
            <a:pPr marL="0" lvl="0" indent="0" algn="l" rtl="0">
              <a:spcBef>
                <a:spcPts val="0"/>
              </a:spcBef>
              <a:spcAft>
                <a:spcPts val="0"/>
              </a:spcAft>
              <a:buNone/>
            </a:pPr>
            <a:r>
              <a:rPr lang="en-US" dirty="0"/>
              <a:t>AAUW Public Policy Committee</a:t>
            </a:r>
          </a:p>
          <a:p>
            <a:pPr marL="0" lvl="0" indent="0" algn="l" rtl="0">
              <a:spcBef>
                <a:spcPts val="0"/>
              </a:spcBef>
              <a:spcAft>
                <a:spcPts val="0"/>
              </a:spcAft>
              <a:buNone/>
            </a:pPr>
            <a:r>
              <a:rPr lang="en-US" dirty="0"/>
              <a:t>AAUW CA Public Policy Committee</a:t>
            </a:r>
          </a:p>
        </p:txBody>
      </p:sp>
      <p:pic>
        <p:nvPicPr>
          <p:cNvPr id="1026" name="Picture 2" descr="Sexual Violence (Title IX) | Normandale Community College">
            <a:extLst>
              <a:ext uri="{FF2B5EF4-FFF2-40B4-BE49-F238E27FC236}">
                <a16:creationId xmlns:a16="http://schemas.microsoft.com/office/drawing/2014/main" id="{C021421C-4A99-2B4C-C2EE-EBDFCFFEC2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3062" y="1435017"/>
            <a:ext cx="3474720" cy="2000909"/>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CD76A80-198B-A334-8A17-EE53888C7749}"/>
              </a:ext>
            </a:extLst>
          </p:cNvPr>
          <p:cNvSpPr>
            <a:spLocks noGrp="1"/>
          </p:cNvSpPr>
          <p:nvPr>
            <p:ph type="body" idx="1"/>
          </p:nvPr>
        </p:nvSpPr>
        <p:spPr>
          <a:xfrm>
            <a:off x="687025" y="1323109"/>
            <a:ext cx="7770000" cy="3307015"/>
          </a:xfrm>
        </p:spPr>
        <p:txBody>
          <a:bodyPr/>
          <a:lstStyle/>
          <a:p>
            <a:pPr marL="152400" indent="0">
              <a:buNone/>
            </a:pPr>
            <a:r>
              <a:rPr lang="en-US" sz="2000" i="1" dirty="0">
                <a:latin typeface="Barlow" panose="00000500000000000000" pitchFamily="2" charset="0"/>
              </a:rPr>
              <a:t>Tennessee v Cordona (2025)</a:t>
            </a:r>
          </a:p>
          <a:p>
            <a:pPr marL="152400" indent="0">
              <a:buNone/>
            </a:pPr>
            <a:endParaRPr lang="en-US" sz="1800" i="1" dirty="0">
              <a:latin typeface="Barlow" panose="00000500000000000000" pitchFamily="2" charset="0"/>
            </a:endParaRPr>
          </a:p>
          <a:p>
            <a:pPr marL="152400" indent="0">
              <a:buNone/>
            </a:pPr>
            <a:r>
              <a:rPr lang="en-US" sz="1600" dirty="0">
                <a:latin typeface="Barlow" panose="00000500000000000000" pitchFamily="2" charset="0"/>
              </a:rPr>
              <a:t>The court held that Biden rules were </a:t>
            </a:r>
            <a:r>
              <a:rPr lang="en-US" sz="1600" b="0" i="0" dirty="0">
                <a:solidFill>
                  <a:srgbClr val="0C0C0C"/>
                </a:solidFill>
                <a:effectLst/>
                <a:latin typeface="Barlow" panose="00000500000000000000" pitchFamily="2" charset="0"/>
              </a:rPr>
              <a:t>“fatally tainted by legal shortcomings”, and that the Education Department overstepped its authority by expanding the scope of Title IX.</a:t>
            </a:r>
          </a:p>
          <a:p>
            <a:pPr marL="152400" indent="0">
              <a:buNone/>
            </a:pPr>
            <a:endParaRPr lang="en-US" sz="1600" b="0" i="0" dirty="0">
              <a:solidFill>
                <a:srgbClr val="0C0C0C"/>
              </a:solidFill>
              <a:effectLst/>
              <a:latin typeface="Barlow" panose="00000500000000000000" pitchFamily="2" charset="0"/>
            </a:endParaRPr>
          </a:p>
          <a:p>
            <a:pPr marL="171450" indent="-19050" algn="l">
              <a:lnSpc>
                <a:spcPts val="1950"/>
              </a:lnSpc>
              <a:spcAft>
                <a:spcPts val="1200"/>
              </a:spcAft>
              <a:buNone/>
            </a:pPr>
            <a:r>
              <a:rPr lang="en-US" sz="1600" b="0" i="0" dirty="0">
                <a:solidFill>
                  <a:srgbClr val="0C0C0C"/>
                </a:solidFill>
                <a:effectLst/>
                <a:latin typeface="Barlow" panose="00000500000000000000" pitchFamily="2" charset="0"/>
              </a:rPr>
              <a:t>“There’s nothing in the 1972 law suggesting that it should cover any more than it has since Congress created it,” the Judge wrote. He called it an “attempt to bypass the legislative process and completely transform Title IX.”</a:t>
            </a:r>
          </a:p>
          <a:p>
            <a:pPr marL="152400" indent="0" algn="l">
              <a:lnSpc>
                <a:spcPts val="1950"/>
              </a:lnSpc>
              <a:spcAft>
                <a:spcPts val="1200"/>
              </a:spcAft>
              <a:buNone/>
            </a:pPr>
            <a:r>
              <a:rPr lang="en-US" sz="1600" b="0" i="0" dirty="0">
                <a:solidFill>
                  <a:srgbClr val="0C0C0C"/>
                </a:solidFill>
                <a:effectLst/>
                <a:latin typeface="Barlow" panose="00000500000000000000" pitchFamily="2" charset="0"/>
              </a:rPr>
              <a:t>The judge also found that it violated free speech rights by requiring teachers to use pronouns aligning with a student’s gender identity.</a:t>
            </a:r>
          </a:p>
          <a:p>
            <a:pPr marL="152400" indent="0">
              <a:buNone/>
            </a:pPr>
            <a:endParaRPr lang="en-US" sz="1600" dirty="0">
              <a:latin typeface="Barlow" panose="00000500000000000000" pitchFamily="2" charset="0"/>
            </a:endParaRPr>
          </a:p>
        </p:txBody>
      </p:sp>
      <p:sp>
        <p:nvSpPr>
          <p:cNvPr id="3" name="Title 2">
            <a:extLst>
              <a:ext uri="{FF2B5EF4-FFF2-40B4-BE49-F238E27FC236}">
                <a16:creationId xmlns:a16="http://schemas.microsoft.com/office/drawing/2014/main" id="{E9EFD045-0F48-C0F9-F6E3-5EAFBD34F455}"/>
              </a:ext>
            </a:extLst>
          </p:cNvPr>
          <p:cNvSpPr>
            <a:spLocks noGrp="1"/>
          </p:cNvSpPr>
          <p:nvPr>
            <p:ph type="title"/>
          </p:nvPr>
        </p:nvSpPr>
        <p:spPr>
          <a:xfrm>
            <a:off x="825850" y="358275"/>
            <a:ext cx="7444800" cy="757016"/>
          </a:xfrm>
        </p:spPr>
        <p:txBody>
          <a:bodyPr/>
          <a:lstStyle/>
          <a:p>
            <a:r>
              <a:rPr lang="en-US" sz="4800" dirty="0"/>
              <a:t>Biden Rules Out</a:t>
            </a:r>
          </a:p>
        </p:txBody>
      </p:sp>
    </p:spTree>
    <p:extLst>
      <p:ext uri="{BB962C8B-B14F-4D97-AF65-F5344CB8AC3E}">
        <p14:creationId xmlns:p14="http://schemas.microsoft.com/office/powerpoint/2010/main" val="3034859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2F7496F7-17E2-0D22-F9AA-8C3A07A7325B}"/>
              </a:ext>
            </a:extLst>
          </p:cNvPr>
          <p:cNvGraphicFramePr>
            <a:graphicFrameLocks noGrp="1"/>
          </p:cNvGraphicFramePr>
          <p:nvPr>
            <p:extLst>
              <p:ext uri="{D42A27DB-BD31-4B8C-83A1-F6EECF244321}">
                <p14:modId xmlns:p14="http://schemas.microsoft.com/office/powerpoint/2010/main" val="1551147564"/>
              </p:ext>
            </p:extLst>
          </p:nvPr>
        </p:nvGraphicFramePr>
        <p:xfrm>
          <a:off x="1136073" y="1409912"/>
          <a:ext cx="6664036" cy="1798320"/>
        </p:xfrm>
        <a:graphic>
          <a:graphicData uri="http://schemas.openxmlformats.org/drawingml/2006/table">
            <a:tbl>
              <a:tblPr firstRow="1" bandRow="1">
                <a:tableStyleId>{5C22544A-7EE6-4342-B048-85BDC9FD1C3A}</a:tableStyleId>
              </a:tblPr>
              <a:tblGrid>
                <a:gridCol w="921327">
                  <a:extLst>
                    <a:ext uri="{9D8B030D-6E8A-4147-A177-3AD203B41FA5}">
                      <a16:colId xmlns:a16="http://schemas.microsoft.com/office/drawing/2014/main" val="2097493582"/>
                    </a:ext>
                  </a:extLst>
                </a:gridCol>
                <a:gridCol w="2867891">
                  <a:extLst>
                    <a:ext uri="{9D8B030D-6E8A-4147-A177-3AD203B41FA5}">
                      <a16:colId xmlns:a16="http://schemas.microsoft.com/office/drawing/2014/main" val="137836614"/>
                    </a:ext>
                  </a:extLst>
                </a:gridCol>
                <a:gridCol w="2874818">
                  <a:extLst>
                    <a:ext uri="{9D8B030D-6E8A-4147-A177-3AD203B41FA5}">
                      <a16:colId xmlns:a16="http://schemas.microsoft.com/office/drawing/2014/main" val="1794600512"/>
                    </a:ext>
                  </a:extLst>
                </a:gridCol>
              </a:tblGrid>
              <a:tr h="287135">
                <a:tc>
                  <a:txBody>
                    <a:bodyPr/>
                    <a:lstStyle/>
                    <a:p>
                      <a:pPr algn="ctr"/>
                      <a:r>
                        <a:rPr lang="en-US" dirty="0"/>
                        <a:t>Duty to Address</a:t>
                      </a:r>
                    </a:p>
                  </a:txBody>
                  <a:tcPr>
                    <a:solidFill>
                      <a:srgbClr val="33CCCC"/>
                    </a:solidFill>
                  </a:tcPr>
                </a:tc>
                <a:tc>
                  <a:txBody>
                    <a:bodyPr/>
                    <a:lstStyle/>
                    <a:p>
                      <a:pPr algn="ctr"/>
                      <a:r>
                        <a:rPr lang="en-US" dirty="0"/>
                        <a:t>Trump Rule</a:t>
                      </a:r>
                    </a:p>
                    <a:p>
                      <a:pPr algn="ctr"/>
                      <a:r>
                        <a:rPr lang="en-US" dirty="0"/>
                        <a:t>2020/2025</a:t>
                      </a:r>
                    </a:p>
                  </a:txBody>
                  <a:tcPr>
                    <a:solidFill>
                      <a:srgbClr val="33CCCC"/>
                    </a:solidFill>
                  </a:tcPr>
                </a:tc>
                <a:tc>
                  <a:txBody>
                    <a:bodyPr/>
                    <a:lstStyle/>
                    <a:p>
                      <a:pPr algn="ctr"/>
                      <a:r>
                        <a:rPr lang="en-US" dirty="0"/>
                        <a:t>Biden Rule</a:t>
                      </a:r>
                    </a:p>
                    <a:p>
                      <a:pPr algn="ctr"/>
                      <a:r>
                        <a:rPr lang="en-US" dirty="0"/>
                        <a:t>2024</a:t>
                      </a:r>
                    </a:p>
                  </a:txBody>
                  <a:tcPr>
                    <a:solidFill>
                      <a:srgbClr val="33CCCC"/>
                    </a:solidFill>
                  </a:tcPr>
                </a:tc>
                <a:extLst>
                  <a:ext uri="{0D108BD9-81ED-4DB2-BD59-A6C34878D82A}">
                    <a16:rowId xmlns:a16="http://schemas.microsoft.com/office/drawing/2014/main" val="4184025002"/>
                  </a:ext>
                </a:extLst>
              </a:tr>
              <a:tr h="370840">
                <a:tc>
                  <a:txBody>
                    <a:bodyPr/>
                    <a:lstStyle/>
                    <a:p>
                      <a:r>
                        <a:rPr lang="en-US" sz="1200" dirty="0"/>
                        <a:t>Definition</a:t>
                      </a:r>
                    </a:p>
                  </a:txBody>
                  <a:tcPr>
                    <a:solidFill>
                      <a:srgbClr val="CCECFF"/>
                    </a:solidFill>
                  </a:tcPr>
                </a:tc>
                <a:tc>
                  <a:txBody>
                    <a:bodyPr/>
                    <a:lstStyle/>
                    <a:p>
                      <a:r>
                        <a:rPr lang="en-US" sz="1200" dirty="0"/>
                        <a:t>Must address if so severe </a:t>
                      </a:r>
                      <a:r>
                        <a:rPr lang="en-US" sz="1200" b="1" dirty="0"/>
                        <a:t>and</a:t>
                      </a:r>
                      <a:r>
                        <a:rPr lang="en-US" sz="1200" dirty="0"/>
                        <a:t> pervasive that it </a:t>
                      </a:r>
                      <a:r>
                        <a:rPr lang="en-US" sz="1200" b="1" dirty="0"/>
                        <a:t>effectively denies </a:t>
                      </a:r>
                      <a:r>
                        <a:rPr lang="en-US" sz="1200" dirty="0"/>
                        <a:t>a person equal access to activity</a:t>
                      </a:r>
                    </a:p>
                  </a:txBody>
                  <a:tcPr>
                    <a:noFill/>
                  </a:tcPr>
                </a:tc>
                <a:tc>
                  <a:txBody>
                    <a:bodyPr/>
                    <a:lstStyle/>
                    <a:p>
                      <a:r>
                        <a:rPr lang="en-US" sz="1200" dirty="0"/>
                        <a:t>…so severe </a:t>
                      </a:r>
                      <a:r>
                        <a:rPr lang="en-US" sz="1200" b="1" dirty="0"/>
                        <a:t>or </a:t>
                      </a:r>
                      <a:r>
                        <a:rPr lang="en-US" sz="1200" b="0" dirty="0"/>
                        <a:t>pervasive that it </a:t>
                      </a:r>
                      <a:r>
                        <a:rPr lang="en-US" sz="1200" b="1" dirty="0"/>
                        <a:t>denies or limits </a:t>
                      </a:r>
                      <a:r>
                        <a:rPr lang="en-US" sz="1200" b="0" dirty="0"/>
                        <a:t>a person’s ability to participate</a:t>
                      </a:r>
                      <a:endParaRPr lang="en-US" sz="1200" b="1" dirty="0"/>
                    </a:p>
                  </a:txBody>
                  <a:tcPr>
                    <a:noFill/>
                  </a:tcPr>
                </a:tc>
                <a:extLst>
                  <a:ext uri="{0D108BD9-81ED-4DB2-BD59-A6C34878D82A}">
                    <a16:rowId xmlns:a16="http://schemas.microsoft.com/office/drawing/2014/main" val="4149648279"/>
                  </a:ext>
                </a:extLst>
              </a:tr>
              <a:tr h="37084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Standard of Care</a:t>
                      </a:r>
                    </a:p>
                    <a:p>
                      <a:endParaRPr lang="en-US" sz="1200" dirty="0"/>
                    </a:p>
                  </a:txBody>
                  <a:tcPr>
                    <a:solidFill>
                      <a:srgbClr val="CCECFF"/>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dirty="0"/>
                        <a:t>Must respond in a way that is not </a:t>
                      </a:r>
                      <a:r>
                        <a:rPr lang="en-US" sz="1200" b="1" dirty="0"/>
                        <a:t>deliberately indifferent</a:t>
                      </a:r>
                      <a:endParaRPr lang="en-US" sz="1200" dirty="0"/>
                    </a:p>
                  </a:txBody>
                  <a:tcPr>
                    <a:no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200" b="0" dirty="0"/>
                        <a:t>Must respond with </a:t>
                      </a:r>
                      <a:r>
                        <a:rPr lang="en-US" sz="1200" b="1" dirty="0"/>
                        <a:t>prompt and effective action</a:t>
                      </a:r>
                    </a:p>
                  </a:txBody>
                  <a:tcPr>
                    <a:noFill/>
                  </a:tcPr>
                </a:tc>
                <a:extLst>
                  <a:ext uri="{0D108BD9-81ED-4DB2-BD59-A6C34878D82A}">
                    <a16:rowId xmlns:a16="http://schemas.microsoft.com/office/drawing/2014/main" val="1782604212"/>
                  </a:ext>
                </a:extLst>
              </a:tr>
            </a:tbl>
          </a:graphicData>
        </a:graphic>
      </p:graphicFrame>
      <p:sp>
        <p:nvSpPr>
          <p:cNvPr id="9" name="TextBox 8">
            <a:extLst>
              <a:ext uri="{FF2B5EF4-FFF2-40B4-BE49-F238E27FC236}">
                <a16:creationId xmlns:a16="http://schemas.microsoft.com/office/drawing/2014/main" id="{DB0FF19C-EECA-B597-F943-05847B5F2BE5}"/>
              </a:ext>
            </a:extLst>
          </p:cNvPr>
          <p:cNvSpPr txBox="1"/>
          <p:nvPr/>
        </p:nvSpPr>
        <p:spPr>
          <a:xfrm>
            <a:off x="2306781" y="381000"/>
            <a:ext cx="4253346" cy="892552"/>
          </a:xfrm>
          <a:prstGeom prst="rect">
            <a:avLst/>
          </a:prstGeom>
          <a:noFill/>
        </p:spPr>
        <p:txBody>
          <a:bodyPr wrap="square" rtlCol="0">
            <a:spAutoFit/>
          </a:bodyPr>
          <a:lstStyle/>
          <a:p>
            <a:pPr algn="ctr"/>
            <a:r>
              <a:rPr lang="en-US" sz="2800" dirty="0"/>
              <a:t>Sex-Based Harassment</a:t>
            </a:r>
          </a:p>
          <a:p>
            <a:pPr algn="ctr"/>
            <a:r>
              <a:rPr lang="en-US" sz="2400" dirty="0"/>
              <a:t>(or other Sex Discrimination)</a:t>
            </a:r>
          </a:p>
        </p:txBody>
      </p:sp>
    </p:spTree>
    <p:extLst>
      <p:ext uri="{BB962C8B-B14F-4D97-AF65-F5344CB8AC3E}">
        <p14:creationId xmlns:p14="http://schemas.microsoft.com/office/powerpoint/2010/main" val="2851610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FA68709-1E78-5549-1A67-51AE2CAD95A9}"/>
              </a:ext>
            </a:extLst>
          </p:cNvPr>
          <p:cNvGraphicFramePr>
            <a:graphicFrameLocks noGrp="1"/>
          </p:cNvGraphicFramePr>
          <p:nvPr>
            <p:extLst>
              <p:ext uri="{D42A27DB-BD31-4B8C-83A1-F6EECF244321}">
                <p14:modId xmlns:p14="http://schemas.microsoft.com/office/powerpoint/2010/main" val="856930480"/>
              </p:ext>
            </p:extLst>
          </p:nvPr>
        </p:nvGraphicFramePr>
        <p:xfrm>
          <a:off x="791936" y="429491"/>
          <a:ext cx="7028955" cy="2548682"/>
        </p:xfrm>
        <a:graphic>
          <a:graphicData uri="http://schemas.openxmlformats.org/drawingml/2006/table">
            <a:tbl>
              <a:tblPr firstRow="1" bandRow="1">
                <a:tableStyleId>{5C22544A-7EE6-4342-B048-85BDC9FD1C3A}</a:tableStyleId>
              </a:tblPr>
              <a:tblGrid>
                <a:gridCol w="1334737">
                  <a:extLst>
                    <a:ext uri="{9D8B030D-6E8A-4147-A177-3AD203B41FA5}">
                      <a16:colId xmlns:a16="http://schemas.microsoft.com/office/drawing/2014/main" val="637135727"/>
                    </a:ext>
                  </a:extLst>
                </a:gridCol>
                <a:gridCol w="2590800">
                  <a:extLst>
                    <a:ext uri="{9D8B030D-6E8A-4147-A177-3AD203B41FA5}">
                      <a16:colId xmlns:a16="http://schemas.microsoft.com/office/drawing/2014/main" val="3820716373"/>
                    </a:ext>
                  </a:extLst>
                </a:gridCol>
                <a:gridCol w="3103418">
                  <a:extLst>
                    <a:ext uri="{9D8B030D-6E8A-4147-A177-3AD203B41FA5}">
                      <a16:colId xmlns:a16="http://schemas.microsoft.com/office/drawing/2014/main" val="1576806166"/>
                    </a:ext>
                  </a:extLst>
                </a:gridCol>
              </a:tblGrid>
              <a:tr h="537002">
                <a:tc>
                  <a:txBody>
                    <a:bodyPr/>
                    <a:lstStyle/>
                    <a:p>
                      <a:pPr algn="ctr"/>
                      <a:r>
                        <a:rPr lang="en-US" sz="1400" dirty="0"/>
                        <a:t>Investigation</a:t>
                      </a:r>
                    </a:p>
                  </a:txBody>
                  <a:tcPr>
                    <a:solidFill>
                      <a:srgbClr val="33CCCC"/>
                    </a:solidFill>
                  </a:tcPr>
                </a:tc>
                <a:tc>
                  <a:txBody>
                    <a:bodyPr/>
                    <a:lstStyle/>
                    <a:p>
                      <a:pPr algn="ctr"/>
                      <a:r>
                        <a:rPr lang="en-US" dirty="0"/>
                        <a:t>Trump Rule</a:t>
                      </a:r>
                    </a:p>
                    <a:p>
                      <a:pPr algn="ctr"/>
                      <a:r>
                        <a:rPr lang="en-US" dirty="0"/>
                        <a:t>2020/2025</a:t>
                      </a:r>
                    </a:p>
                  </a:txBody>
                  <a:tcPr>
                    <a:solidFill>
                      <a:srgbClr val="33CCCC"/>
                    </a:solidFill>
                  </a:tcPr>
                </a:tc>
                <a:tc>
                  <a:txBody>
                    <a:bodyPr/>
                    <a:lstStyle/>
                    <a:p>
                      <a:pPr algn="ctr"/>
                      <a:r>
                        <a:rPr lang="en-US" dirty="0"/>
                        <a:t>Biden Rule</a:t>
                      </a:r>
                    </a:p>
                    <a:p>
                      <a:pPr algn="ctr"/>
                      <a:r>
                        <a:rPr lang="en-US" dirty="0"/>
                        <a:t>2024</a:t>
                      </a:r>
                    </a:p>
                  </a:txBody>
                  <a:tcPr>
                    <a:solidFill>
                      <a:srgbClr val="33CCCC"/>
                    </a:solidFill>
                  </a:tcPr>
                </a:tc>
                <a:extLst>
                  <a:ext uri="{0D108BD9-81ED-4DB2-BD59-A6C34878D82A}">
                    <a16:rowId xmlns:a16="http://schemas.microsoft.com/office/drawing/2014/main" val="3541254061"/>
                  </a:ext>
                </a:extLst>
              </a:tr>
              <a:tr h="450273">
                <a:tc>
                  <a:txBody>
                    <a:bodyPr/>
                    <a:lstStyle/>
                    <a:p>
                      <a:r>
                        <a:rPr lang="en-US" sz="1200" dirty="0"/>
                        <a:t>Hearing Procedures</a:t>
                      </a:r>
                    </a:p>
                  </a:txBody>
                  <a:tcPr>
                    <a:solidFill>
                      <a:srgbClr val="CCECFF"/>
                    </a:solidFill>
                  </a:tcPr>
                </a:tc>
                <a:tc>
                  <a:txBody>
                    <a:bodyPr/>
                    <a:lstStyle/>
                    <a:p>
                      <a:r>
                        <a:rPr lang="en-US" sz="1200" dirty="0"/>
                        <a:t>IHEs: must allow the parties’ advisors to conduct </a:t>
                      </a:r>
                      <a:r>
                        <a:rPr lang="en-US" sz="1200" b="1" dirty="0"/>
                        <a:t>cross-examination</a:t>
                      </a:r>
                      <a:r>
                        <a:rPr lang="en-US" sz="1200" b="0" dirty="0"/>
                        <a:t> at a </a:t>
                      </a:r>
                      <a:r>
                        <a:rPr lang="en-US" sz="1200" b="1" dirty="0"/>
                        <a:t>live hearing</a:t>
                      </a:r>
                      <a:endParaRPr lang="en-US" sz="1200" b="0" dirty="0"/>
                    </a:p>
                    <a:p>
                      <a:endParaRPr lang="en-US" sz="1200" b="0" dirty="0"/>
                    </a:p>
                  </a:txBody>
                  <a:tcPr>
                    <a:noFill/>
                  </a:tcPr>
                </a:tc>
                <a:tc>
                  <a:txBody>
                    <a:bodyPr/>
                    <a:lstStyle/>
                    <a:p>
                      <a:r>
                        <a:rPr lang="en-US" sz="1200" dirty="0"/>
                        <a:t>IHEs: school must:</a:t>
                      </a:r>
                    </a:p>
                    <a:p>
                      <a:pPr marL="228600" indent="-228600">
                        <a:buAutoNum type="arabicParenR"/>
                      </a:pPr>
                      <a:r>
                        <a:rPr lang="en-US" sz="1200" b="1" dirty="0"/>
                        <a:t>Interview each party and witness in individual meetings;</a:t>
                      </a:r>
                      <a:r>
                        <a:rPr lang="en-US" sz="1200" dirty="0"/>
                        <a:t> </a:t>
                      </a:r>
                    </a:p>
                    <a:p>
                      <a:pPr marL="228600" indent="-228600">
                        <a:buAutoNum type="arabicParenR"/>
                      </a:pPr>
                      <a:r>
                        <a:rPr lang="en-US" sz="1200" b="1" dirty="0"/>
                        <a:t>Have a decision-maker I/V all parties and witnesses at a live hearing</a:t>
                      </a:r>
                    </a:p>
                    <a:p>
                      <a:pPr marL="228600" indent="-228600">
                        <a:buAutoNum type="arabicParenR"/>
                      </a:pPr>
                      <a:r>
                        <a:rPr lang="en-US" sz="1200" b="1" dirty="0"/>
                        <a:t>School also has option of allowing cross-examination  </a:t>
                      </a:r>
                    </a:p>
                  </a:txBody>
                  <a:tcPr>
                    <a:noFill/>
                  </a:tcPr>
                </a:tc>
                <a:extLst>
                  <a:ext uri="{0D108BD9-81ED-4DB2-BD59-A6C34878D82A}">
                    <a16:rowId xmlns:a16="http://schemas.microsoft.com/office/drawing/2014/main" val="1128046801"/>
                  </a:ext>
                </a:extLst>
              </a:tr>
              <a:tr h="384324">
                <a:tc>
                  <a:txBody>
                    <a:bodyPr/>
                    <a:lstStyle/>
                    <a:p>
                      <a:r>
                        <a:rPr lang="en-US" sz="1200" dirty="0"/>
                        <a:t>Appeal Rights</a:t>
                      </a:r>
                    </a:p>
                  </a:txBody>
                  <a:tcPr>
                    <a:solidFill>
                      <a:srgbClr val="CCECFF"/>
                    </a:solidFill>
                  </a:tcPr>
                </a:tc>
                <a:tc>
                  <a:txBody>
                    <a:bodyPr/>
                    <a:lstStyle/>
                    <a:p>
                      <a:r>
                        <a:rPr lang="en-US" sz="1200" b="0" dirty="0"/>
                        <a:t>Parties can appeal only upon limited bases</a:t>
                      </a:r>
                    </a:p>
                  </a:txBody>
                  <a:tcPr>
                    <a:noFill/>
                  </a:tcPr>
                </a:tc>
                <a:tc>
                  <a:txBody>
                    <a:bodyPr/>
                    <a:lstStyle/>
                    <a:p>
                      <a:pPr marL="0" indent="0">
                        <a:buFontTx/>
                        <a:buNone/>
                      </a:pPr>
                      <a:r>
                        <a:rPr lang="en-US" sz="1200" b="0" dirty="0"/>
                        <a:t>Parties must have the same appeal rights as in all “comparable” discrimination hearings </a:t>
                      </a:r>
                    </a:p>
                  </a:txBody>
                  <a:tcPr>
                    <a:noFill/>
                  </a:tcPr>
                </a:tc>
                <a:extLst>
                  <a:ext uri="{0D108BD9-81ED-4DB2-BD59-A6C34878D82A}">
                    <a16:rowId xmlns:a16="http://schemas.microsoft.com/office/drawing/2014/main" val="586970372"/>
                  </a:ext>
                </a:extLst>
              </a:tr>
            </a:tbl>
          </a:graphicData>
        </a:graphic>
      </p:graphicFrame>
    </p:spTree>
    <p:extLst>
      <p:ext uri="{BB962C8B-B14F-4D97-AF65-F5344CB8AC3E}">
        <p14:creationId xmlns:p14="http://schemas.microsoft.com/office/powerpoint/2010/main" val="3546138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CA3371E-1007-CF32-EDEA-06F59A25EA41}"/>
              </a:ext>
            </a:extLst>
          </p:cNvPr>
          <p:cNvGraphicFramePr>
            <a:graphicFrameLocks noGrp="1"/>
          </p:cNvGraphicFramePr>
          <p:nvPr>
            <p:extLst>
              <p:ext uri="{D42A27DB-BD31-4B8C-83A1-F6EECF244321}">
                <p14:modId xmlns:p14="http://schemas.microsoft.com/office/powerpoint/2010/main" val="3178138843"/>
              </p:ext>
            </p:extLst>
          </p:nvPr>
        </p:nvGraphicFramePr>
        <p:xfrm>
          <a:off x="734786" y="457200"/>
          <a:ext cx="7065323" cy="1825238"/>
        </p:xfrm>
        <a:graphic>
          <a:graphicData uri="http://schemas.openxmlformats.org/drawingml/2006/table">
            <a:tbl>
              <a:tblPr firstRow="1" bandRow="1">
                <a:tableStyleId>{5C22544A-7EE6-4342-B048-85BDC9FD1C3A}</a:tableStyleId>
              </a:tblPr>
              <a:tblGrid>
                <a:gridCol w="1100941">
                  <a:extLst>
                    <a:ext uri="{9D8B030D-6E8A-4147-A177-3AD203B41FA5}">
                      <a16:colId xmlns:a16="http://schemas.microsoft.com/office/drawing/2014/main" val="637135727"/>
                    </a:ext>
                  </a:extLst>
                </a:gridCol>
                <a:gridCol w="2874818">
                  <a:extLst>
                    <a:ext uri="{9D8B030D-6E8A-4147-A177-3AD203B41FA5}">
                      <a16:colId xmlns:a16="http://schemas.microsoft.com/office/drawing/2014/main" val="3820716373"/>
                    </a:ext>
                  </a:extLst>
                </a:gridCol>
                <a:gridCol w="3089564">
                  <a:extLst>
                    <a:ext uri="{9D8B030D-6E8A-4147-A177-3AD203B41FA5}">
                      <a16:colId xmlns:a16="http://schemas.microsoft.com/office/drawing/2014/main" val="1576806166"/>
                    </a:ext>
                  </a:extLst>
                </a:gridCol>
              </a:tblGrid>
              <a:tr h="545078">
                <a:tc>
                  <a:txBody>
                    <a:bodyPr/>
                    <a:lstStyle/>
                    <a:p>
                      <a:pPr algn="ctr"/>
                      <a:r>
                        <a:rPr lang="en-US" dirty="0"/>
                        <a:t>Prevention</a:t>
                      </a:r>
                    </a:p>
                  </a:txBody>
                  <a:tcPr>
                    <a:solidFill>
                      <a:srgbClr val="33CCCC"/>
                    </a:solidFill>
                  </a:tcPr>
                </a:tc>
                <a:tc>
                  <a:txBody>
                    <a:bodyPr/>
                    <a:lstStyle/>
                    <a:p>
                      <a:pPr algn="ctr"/>
                      <a:r>
                        <a:rPr lang="en-US" dirty="0"/>
                        <a:t>Trump Rule</a:t>
                      </a:r>
                    </a:p>
                    <a:p>
                      <a:pPr algn="ctr"/>
                      <a:r>
                        <a:rPr lang="en-US" dirty="0"/>
                        <a:t>2020/2025</a:t>
                      </a:r>
                    </a:p>
                  </a:txBody>
                  <a:tcPr>
                    <a:solidFill>
                      <a:srgbClr val="33CCCC"/>
                    </a:solidFill>
                  </a:tcPr>
                </a:tc>
                <a:tc>
                  <a:txBody>
                    <a:bodyPr/>
                    <a:lstStyle/>
                    <a:p>
                      <a:pPr algn="ctr"/>
                      <a:r>
                        <a:rPr lang="en-US" dirty="0"/>
                        <a:t>Biden Rule</a:t>
                      </a:r>
                    </a:p>
                    <a:p>
                      <a:pPr algn="ctr"/>
                      <a:r>
                        <a:rPr lang="en-US" dirty="0"/>
                        <a:t>2024</a:t>
                      </a:r>
                    </a:p>
                  </a:txBody>
                  <a:tcPr>
                    <a:solidFill>
                      <a:srgbClr val="33CCCC"/>
                    </a:solidFill>
                  </a:tcPr>
                </a:tc>
                <a:extLst>
                  <a:ext uri="{0D108BD9-81ED-4DB2-BD59-A6C34878D82A}">
                    <a16:rowId xmlns:a16="http://schemas.microsoft.com/office/drawing/2014/main" val="3541254061"/>
                  </a:ext>
                </a:extLst>
              </a:tr>
              <a:tr h="390104">
                <a:tc>
                  <a:txBody>
                    <a:bodyPr/>
                    <a:lstStyle/>
                    <a:p>
                      <a:r>
                        <a:rPr lang="en-US" sz="1200" dirty="0"/>
                        <a:t>Training</a:t>
                      </a:r>
                    </a:p>
                  </a:txBody>
                  <a:tcPr>
                    <a:solidFill>
                      <a:srgbClr val="CCECFF"/>
                    </a:solidFill>
                  </a:tcPr>
                </a:tc>
                <a:tc>
                  <a:txBody>
                    <a:bodyPr/>
                    <a:lstStyle/>
                    <a:p>
                      <a:r>
                        <a:rPr lang="en-US" sz="1200" dirty="0"/>
                        <a:t>No rule</a:t>
                      </a:r>
                    </a:p>
                  </a:txBody>
                  <a:tcPr/>
                </a:tc>
                <a:tc>
                  <a:txBody>
                    <a:bodyPr/>
                    <a:lstStyle/>
                    <a:p>
                      <a:r>
                        <a:rPr lang="en-US" sz="1200" dirty="0"/>
                        <a:t>Must train </a:t>
                      </a:r>
                      <a:r>
                        <a:rPr lang="en-US" sz="1200" b="1" dirty="0"/>
                        <a:t>all employees</a:t>
                      </a:r>
                      <a:r>
                        <a:rPr lang="en-US" sz="1200" b="0" dirty="0"/>
                        <a:t> on recognition and reporting, with additional training for Title IX officials</a:t>
                      </a:r>
                      <a:endParaRPr lang="en-US" sz="1200" dirty="0"/>
                    </a:p>
                  </a:txBody>
                  <a:tcPr/>
                </a:tc>
                <a:extLst>
                  <a:ext uri="{0D108BD9-81ED-4DB2-BD59-A6C34878D82A}">
                    <a16:rowId xmlns:a16="http://schemas.microsoft.com/office/drawing/2014/main" val="1796062760"/>
                  </a:ext>
                </a:extLst>
              </a:tr>
              <a:tr h="390104">
                <a:tc>
                  <a:txBody>
                    <a:bodyPr/>
                    <a:lstStyle/>
                    <a:p>
                      <a:r>
                        <a:rPr lang="en-US" sz="1200" dirty="0"/>
                        <a:t>Monitoring of barriers to reporting</a:t>
                      </a:r>
                    </a:p>
                  </a:txBody>
                  <a:tcPr>
                    <a:solidFill>
                      <a:srgbClr val="CCECFF"/>
                    </a:solidFill>
                  </a:tcPr>
                </a:tc>
                <a:tc>
                  <a:txBody>
                    <a:bodyPr/>
                    <a:lstStyle/>
                    <a:p>
                      <a:r>
                        <a:rPr lang="en-US" sz="1200" dirty="0"/>
                        <a:t>No rule</a:t>
                      </a:r>
                    </a:p>
                  </a:txBody>
                  <a:tcPr/>
                </a:tc>
                <a:tc>
                  <a:txBody>
                    <a:bodyPr/>
                    <a:lstStyle/>
                    <a:p>
                      <a:r>
                        <a:rPr lang="en-US" sz="1200" dirty="0"/>
                        <a:t>Must act to prevent discrimination, and monitor and address barriers to reporting </a:t>
                      </a:r>
                    </a:p>
                  </a:txBody>
                  <a:tcPr/>
                </a:tc>
                <a:extLst>
                  <a:ext uri="{0D108BD9-81ED-4DB2-BD59-A6C34878D82A}">
                    <a16:rowId xmlns:a16="http://schemas.microsoft.com/office/drawing/2014/main" val="1755661819"/>
                  </a:ext>
                </a:extLst>
              </a:tr>
            </a:tbl>
          </a:graphicData>
        </a:graphic>
      </p:graphicFrame>
    </p:spTree>
    <p:extLst>
      <p:ext uri="{BB962C8B-B14F-4D97-AF65-F5344CB8AC3E}">
        <p14:creationId xmlns:p14="http://schemas.microsoft.com/office/powerpoint/2010/main" val="328427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65BEF2A-E300-D9E7-7411-6472F20AA90E}"/>
              </a:ext>
            </a:extLst>
          </p:cNvPr>
          <p:cNvGraphicFramePr>
            <a:graphicFrameLocks noGrp="1"/>
          </p:cNvGraphicFramePr>
          <p:nvPr>
            <p:extLst>
              <p:ext uri="{D42A27DB-BD31-4B8C-83A1-F6EECF244321}">
                <p14:modId xmlns:p14="http://schemas.microsoft.com/office/powerpoint/2010/main" val="4049209630"/>
              </p:ext>
            </p:extLst>
          </p:nvPr>
        </p:nvGraphicFramePr>
        <p:xfrm>
          <a:off x="714375" y="1239981"/>
          <a:ext cx="7092661" cy="2712720"/>
        </p:xfrm>
        <a:graphic>
          <a:graphicData uri="http://schemas.openxmlformats.org/drawingml/2006/table">
            <a:tbl>
              <a:tblPr firstRow="1" bandRow="1">
                <a:tableStyleId>{5C22544A-7EE6-4342-B048-85BDC9FD1C3A}</a:tableStyleId>
              </a:tblPr>
              <a:tblGrid>
                <a:gridCol w="1086716">
                  <a:extLst>
                    <a:ext uri="{9D8B030D-6E8A-4147-A177-3AD203B41FA5}">
                      <a16:colId xmlns:a16="http://schemas.microsoft.com/office/drawing/2014/main" val="637135727"/>
                    </a:ext>
                  </a:extLst>
                </a:gridCol>
                <a:gridCol w="2791691">
                  <a:extLst>
                    <a:ext uri="{9D8B030D-6E8A-4147-A177-3AD203B41FA5}">
                      <a16:colId xmlns:a16="http://schemas.microsoft.com/office/drawing/2014/main" val="3820716373"/>
                    </a:ext>
                  </a:extLst>
                </a:gridCol>
                <a:gridCol w="3214254">
                  <a:extLst>
                    <a:ext uri="{9D8B030D-6E8A-4147-A177-3AD203B41FA5}">
                      <a16:colId xmlns:a16="http://schemas.microsoft.com/office/drawing/2014/main" val="1576806166"/>
                    </a:ext>
                  </a:extLst>
                </a:gridCol>
              </a:tblGrid>
              <a:tr h="484910">
                <a:tc>
                  <a:txBody>
                    <a:bodyPr/>
                    <a:lstStyle/>
                    <a:p>
                      <a:pPr algn="ctr"/>
                      <a:endParaRPr lang="en-US" dirty="0"/>
                    </a:p>
                  </a:txBody>
                  <a:tcPr>
                    <a:solidFill>
                      <a:srgbClr val="33CCCC"/>
                    </a:solidFill>
                  </a:tcPr>
                </a:tc>
                <a:tc>
                  <a:txBody>
                    <a:bodyPr/>
                    <a:lstStyle/>
                    <a:p>
                      <a:pPr algn="ctr"/>
                      <a:r>
                        <a:rPr lang="en-US" dirty="0"/>
                        <a:t>Trump Rule</a:t>
                      </a:r>
                    </a:p>
                    <a:p>
                      <a:pPr algn="ctr"/>
                      <a:r>
                        <a:rPr lang="en-US" dirty="0"/>
                        <a:t>2020/2025</a:t>
                      </a:r>
                    </a:p>
                  </a:txBody>
                  <a:tcPr>
                    <a:solidFill>
                      <a:srgbClr val="33CCCC"/>
                    </a:solidFill>
                  </a:tcPr>
                </a:tc>
                <a:tc>
                  <a:txBody>
                    <a:bodyPr/>
                    <a:lstStyle/>
                    <a:p>
                      <a:pPr algn="ctr"/>
                      <a:r>
                        <a:rPr lang="en-US" dirty="0"/>
                        <a:t>Biden Rule</a:t>
                      </a:r>
                    </a:p>
                    <a:p>
                      <a:pPr algn="ctr"/>
                      <a:r>
                        <a:rPr lang="en-US" dirty="0"/>
                        <a:t>2024</a:t>
                      </a:r>
                    </a:p>
                  </a:txBody>
                  <a:tcPr>
                    <a:solidFill>
                      <a:srgbClr val="33CCCC"/>
                    </a:solidFill>
                  </a:tcPr>
                </a:tc>
                <a:extLst>
                  <a:ext uri="{0D108BD9-81ED-4DB2-BD59-A6C34878D82A}">
                    <a16:rowId xmlns:a16="http://schemas.microsoft.com/office/drawing/2014/main" val="3541254061"/>
                  </a:ext>
                </a:extLst>
              </a:tr>
              <a:tr h="410505">
                <a:tc>
                  <a:txBody>
                    <a:bodyPr/>
                    <a:lstStyle/>
                    <a:p>
                      <a:r>
                        <a:rPr lang="en-US" sz="1200" dirty="0"/>
                        <a:t>Definition</a:t>
                      </a:r>
                    </a:p>
                  </a:txBody>
                  <a:tcPr>
                    <a:solidFill>
                      <a:srgbClr val="CCECFF"/>
                    </a:solidFill>
                  </a:tcPr>
                </a:tc>
                <a:tc>
                  <a:txBody>
                    <a:bodyPr/>
                    <a:lstStyle/>
                    <a:p>
                      <a:r>
                        <a:rPr lang="en-US" sz="1200" dirty="0"/>
                        <a:t>Not addressed</a:t>
                      </a:r>
                    </a:p>
                  </a:txBody>
                  <a:tcPr>
                    <a:noFill/>
                  </a:tcPr>
                </a:tc>
                <a:tc>
                  <a:txBody>
                    <a:bodyPr/>
                    <a:lstStyle/>
                    <a:p>
                      <a:r>
                        <a:rPr lang="en-US" sz="1200" dirty="0"/>
                        <a:t>Sex discrimination includes discrimination based on </a:t>
                      </a:r>
                      <a:r>
                        <a:rPr lang="en-US" sz="1200" b="1" dirty="0"/>
                        <a:t>sexual orientation, gender identity, sex characteristics</a:t>
                      </a:r>
                      <a:r>
                        <a:rPr lang="en-US" sz="1200" b="0" dirty="0"/>
                        <a:t> (including intersex traits), and </a:t>
                      </a:r>
                      <a:r>
                        <a:rPr lang="en-US" sz="1200" b="1" dirty="0"/>
                        <a:t>sex stereotypes</a:t>
                      </a:r>
                      <a:r>
                        <a:rPr lang="en-US" sz="1200" b="0" dirty="0"/>
                        <a:t>.</a:t>
                      </a:r>
                    </a:p>
                    <a:p>
                      <a:endParaRPr lang="en-US" sz="1200" b="0" dirty="0"/>
                    </a:p>
                    <a:p>
                      <a:r>
                        <a:rPr lang="en-US" sz="1200" b="0" dirty="0"/>
                        <a:t>Schools must address</a:t>
                      </a:r>
                      <a:r>
                        <a:rPr lang="en-US" sz="1200" b="1" dirty="0"/>
                        <a:t> </a:t>
                      </a:r>
                      <a:endParaRPr lang="en-US" sz="1200" dirty="0"/>
                    </a:p>
                  </a:txBody>
                  <a:tcPr>
                    <a:noFill/>
                  </a:tcPr>
                </a:tc>
                <a:extLst>
                  <a:ext uri="{0D108BD9-81ED-4DB2-BD59-A6C34878D82A}">
                    <a16:rowId xmlns:a16="http://schemas.microsoft.com/office/drawing/2014/main" val="1796062760"/>
                  </a:ext>
                </a:extLst>
              </a:tr>
              <a:tr h="410505">
                <a:tc>
                  <a:txBody>
                    <a:bodyPr/>
                    <a:lstStyle/>
                    <a:p>
                      <a:r>
                        <a:rPr lang="en-US" sz="1200" dirty="0"/>
                        <a:t>Transgender inclusion</a:t>
                      </a:r>
                    </a:p>
                  </a:txBody>
                  <a:tcPr>
                    <a:solidFill>
                      <a:srgbClr val="CCECFF"/>
                    </a:solidFill>
                  </a:tcPr>
                </a:tc>
                <a:tc>
                  <a:txBody>
                    <a:bodyPr/>
                    <a:lstStyle/>
                    <a:p>
                      <a:r>
                        <a:rPr lang="en-US" sz="1200" dirty="0"/>
                        <a:t>Not addressed</a:t>
                      </a:r>
                    </a:p>
                  </a:txBody>
                  <a:tcPr>
                    <a:noFill/>
                  </a:tcPr>
                </a:tc>
                <a:tc>
                  <a:txBody>
                    <a:bodyPr/>
                    <a:lstStyle/>
                    <a:p>
                      <a:r>
                        <a:rPr lang="en-US" sz="1200" dirty="0"/>
                        <a:t>Schools must allow individuals to participate in </a:t>
                      </a:r>
                      <a:r>
                        <a:rPr lang="en-US" sz="1200" b="1" dirty="0"/>
                        <a:t>classes and activities, use bathrooms and locker rooms,</a:t>
                      </a:r>
                      <a:r>
                        <a:rPr lang="en-US" sz="1200" b="0" dirty="0"/>
                        <a:t> and </a:t>
                      </a:r>
                      <a:r>
                        <a:rPr lang="en-US" sz="1200" b="1" dirty="0"/>
                        <a:t>dress and groom </a:t>
                      </a:r>
                      <a:r>
                        <a:rPr lang="en-US" sz="1200" b="0" dirty="0"/>
                        <a:t>themselves</a:t>
                      </a:r>
                      <a:r>
                        <a:rPr lang="en-US" sz="1200" b="1" dirty="0"/>
                        <a:t> consistent with their gender identity</a:t>
                      </a:r>
                      <a:endParaRPr lang="en-US" sz="1200" dirty="0"/>
                    </a:p>
                  </a:txBody>
                  <a:tcPr>
                    <a:noFill/>
                  </a:tcPr>
                </a:tc>
                <a:extLst>
                  <a:ext uri="{0D108BD9-81ED-4DB2-BD59-A6C34878D82A}">
                    <a16:rowId xmlns:a16="http://schemas.microsoft.com/office/drawing/2014/main" val="2860132307"/>
                  </a:ext>
                </a:extLst>
              </a:tr>
            </a:tbl>
          </a:graphicData>
        </a:graphic>
      </p:graphicFrame>
      <p:sp>
        <p:nvSpPr>
          <p:cNvPr id="3" name="TextBox 2">
            <a:extLst>
              <a:ext uri="{FF2B5EF4-FFF2-40B4-BE49-F238E27FC236}">
                <a16:creationId xmlns:a16="http://schemas.microsoft.com/office/drawing/2014/main" id="{D15B5581-8A2F-1123-52BB-60A58CC7AC61}"/>
              </a:ext>
            </a:extLst>
          </p:cNvPr>
          <p:cNvSpPr txBox="1"/>
          <p:nvPr/>
        </p:nvSpPr>
        <p:spPr>
          <a:xfrm>
            <a:off x="1870364" y="519545"/>
            <a:ext cx="4281054" cy="461665"/>
          </a:xfrm>
          <a:prstGeom prst="rect">
            <a:avLst/>
          </a:prstGeom>
          <a:noFill/>
        </p:spPr>
        <p:txBody>
          <a:bodyPr wrap="square" rtlCol="0">
            <a:spAutoFit/>
          </a:bodyPr>
          <a:lstStyle/>
          <a:p>
            <a:pPr algn="ctr"/>
            <a:r>
              <a:rPr lang="en-US" sz="2400" dirty="0"/>
              <a:t>Anti-LGBTQ+ Discrimination </a:t>
            </a:r>
          </a:p>
        </p:txBody>
      </p:sp>
    </p:spTree>
    <p:extLst>
      <p:ext uri="{BB962C8B-B14F-4D97-AF65-F5344CB8AC3E}">
        <p14:creationId xmlns:p14="http://schemas.microsoft.com/office/powerpoint/2010/main" val="16907761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1AB76E9-388D-21BC-7631-2D664EDA4EA7}"/>
              </a:ext>
            </a:extLst>
          </p:cNvPr>
          <p:cNvGraphicFramePr>
            <a:graphicFrameLocks noGrp="1"/>
          </p:cNvGraphicFramePr>
          <p:nvPr>
            <p:extLst>
              <p:ext uri="{D42A27DB-BD31-4B8C-83A1-F6EECF244321}">
                <p14:modId xmlns:p14="http://schemas.microsoft.com/office/powerpoint/2010/main" val="367003209"/>
              </p:ext>
            </p:extLst>
          </p:nvPr>
        </p:nvGraphicFramePr>
        <p:xfrm>
          <a:off x="714375" y="1614056"/>
          <a:ext cx="6780934" cy="2529840"/>
        </p:xfrm>
        <a:graphic>
          <a:graphicData uri="http://schemas.openxmlformats.org/drawingml/2006/table">
            <a:tbl>
              <a:tblPr firstRow="1" bandRow="1">
                <a:tableStyleId>{5C22544A-7EE6-4342-B048-85BDC9FD1C3A}</a:tableStyleId>
              </a:tblPr>
              <a:tblGrid>
                <a:gridCol w="990600">
                  <a:extLst>
                    <a:ext uri="{9D8B030D-6E8A-4147-A177-3AD203B41FA5}">
                      <a16:colId xmlns:a16="http://schemas.microsoft.com/office/drawing/2014/main" val="637135727"/>
                    </a:ext>
                  </a:extLst>
                </a:gridCol>
                <a:gridCol w="2382982">
                  <a:extLst>
                    <a:ext uri="{9D8B030D-6E8A-4147-A177-3AD203B41FA5}">
                      <a16:colId xmlns:a16="http://schemas.microsoft.com/office/drawing/2014/main" val="3820716373"/>
                    </a:ext>
                  </a:extLst>
                </a:gridCol>
                <a:gridCol w="3407352">
                  <a:extLst>
                    <a:ext uri="{9D8B030D-6E8A-4147-A177-3AD203B41FA5}">
                      <a16:colId xmlns:a16="http://schemas.microsoft.com/office/drawing/2014/main" val="1576806166"/>
                    </a:ext>
                  </a:extLst>
                </a:gridCol>
              </a:tblGrid>
              <a:tr h="339159">
                <a:tc>
                  <a:txBody>
                    <a:bodyPr/>
                    <a:lstStyle/>
                    <a:p>
                      <a:pPr algn="ctr"/>
                      <a:endParaRPr lang="en-US" dirty="0"/>
                    </a:p>
                  </a:txBody>
                  <a:tcPr>
                    <a:solidFill>
                      <a:srgbClr val="33CCCC"/>
                    </a:solidFill>
                  </a:tcPr>
                </a:tc>
                <a:tc>
                  <a:txBody>
                    <a:bodyPr/>
                    <a:lstStyle/>
                    <a:p>
                      <a:pPr algn="ctr"/>
                      <a:r>
                        <a:rPr lang="en-US" dirty="0"/>
                        <a:t>Trump Rule</a:t>
                      </a:r>
                    </a:p>
                    <a:p>
                      <a:pPr algn="ctr"/>
                      <a:r>
                        <a:rPr lang="en-US" dirty="0"/>
                        <a:t>2020/2025</a:t>
                      </a:r>
                    </a:p>
                  </a:txBody>
                  <a:tcPr>
                    <a:solidFill>
                      <a:srgbClr val="33CCCC"/>
                    </a:solidFill>
                  </a:tcPr>
                </a:tc>
                <a:tc>
                  <a:txBody>
                    <a:bodyPr/>
                    <a:lstStyle/>
                    <a:p>
                      <a:pPr algn="ctr"/>
                      <a:r>
                        <a:rPr lang="en-US" dirty="0"/>
                        <a:t>Biden Rule</a:t>
                      </a:r>
                    </a:p>
                    <a:p>
                      <a:pPr algn="ctr"/>
                      <a:r>
                        <a:rPr lang="en-US" dirty="0"/>
                        <a:t>2024</a:t>
                      </a:r>
                    </a:p>
                  </a:txBody>
                  <a:tcPr>
                    <a:solidFill>
                      <a:srgbClr val="33CCCC"/>
                    </a:solidFill>
                  </a:tcPr>
                </a:tc>
                <a:extLst>
                  <a:ext uri="{0D108BD9-81ED-4DB2-BD59-A6C34878D82A}">
                    <a16:rowId xmlns:a16="http://schemas.microsoft.com/office/drawing/2014/main" val="3541254061"/>
                  </a:ext>
                </a:extLst>
              </a:tr>
              <a:tr h="242730">
                <a:tc>
                  <a:txBody>
                    <a:bodyPr/>
                    <a:lstStyle/>
                    <a:p>
                      <a:r>
                        <a:rPr lang="en-US" sz="1200" dirty="0"/>
                        <a:t>Definition </a:t>
                      </a:r>
                    </a:p>
                  </a:txBody>
                  <a:tcPr>
                    <a:solidFill>
                      <a:srgbClr val="CCECFF"/>
                    </a:solidFill>
                  </a:tcPr>
                </a:tc>
                <a:tc>
                  <a:txBody>
                    <a:bodyPr/>
                    <a:lstStyle/>
                    <a:p>
                      <a:r>
                        <a:rPr lang="en-US" sz="1200" dirty="0"/>
                        <a:t>Schools cannot discriminate against students based on pregnancy or related conditions, including childbirth, termination of pregnancy, and recovery from any of these conditions</a:t>
                      </a:r>
                    </a:p>
                  </a:txBody>
                  <a:tcPr>
                    <a:noFill/>
                  </a:tcPr>
                </a:tc>
                <a:tc>
                  <a:txBody>
                    <a:bodyPr/>
                    <a:lstStyle/>
                    <a:p>
                      <a:r>
                        <a:rPr lang="en-US" sz="1200" dirty="0"/>
                        <a:t>…based on </a:t>
                      </a:r>
                      <a:r>
                        <a:rPr lang="en-US" sz="1200" b="1" dirty="0"/>
                        <a:t>past, current, or potential</a:t>
                      </a:r>
                      <a:r>
                        <a:rPr lang="en-US" sz="1200" b="0" dirty="0"/>
                        <a:t>… .  </a:t>
                      </a:r>
                    </a:p>
                    <a:p>
                      <a:endParaRPr lang="en-US" sz="1200" b="0" dirty="0"/>
                    </a:p>
                    <a:p>
                      <a:r>
                        <a:rPr lang="en-US" sz="1200" b="0" dirty="0"/>
                        <a:t>Adds </a:t>
                      </a:r>
                      <a:r>
                        <a:rPr lang="en-US" sz="1200" b="1" dirty="0"/>
                        <a:t>lactation</a:t>
                      </a:r>
                      <a:r>
                        <a:rPr lang="en-US" sz="1200" b="0" dirty="0"/>
                        <a:t> and </a:t>
                      </a:r>
                      <a:r>
                        <a:rPr lang="en-US" sz="1200" b="1" dirty="0"/>
                        <a:t>medical conditions</a:t>
                      </a:r>
                      <a:r>
                        <a:rPr lang="en-US" sz="1200" b="0" dirty="0"/>
                        <a:t> to list of “included conditions.”</a:t>
                      </a:r>
                      <a:endParaRPr lang="en-US" sz="1200" dirty="0"/>
                    </a:p>
                  </a:txBody>
                  <a:tcPr>
                    <a:noFill/>
                  </a:tcPr>
                </a:tc>
                <a:extLst>
                  <a:ext uri="{0D108BD9-81ED-4DB2-BD59-A6C34878D82A}">
                    <a16:rowId xmlns:a16="http://schemas.microsoft.com/office/drawing/2014/main" val="1796062760"/>
                  </a:ext>
                </a:extLst>
              </a:tr>
              <a:tr h="242730">
                <a:tc>
                  <a:txBody>
                    <a:bodyPr/>
                    <a:lstStyle/>
                    <a:p>
                      <a:r>
                        <a:rPr lang="en-US" sz="1200" dirty="0"/>
                        <a:t>Notice of Rights</a:t>
                      </a:r>
                    </a:p>
                  </a:txBody>
                  <a:tcPr>
                    <a:solidFill>
                      <a:srgbClr val="CCECFF"/>
                    </a:solidFill>
                  </a:tcPr>
                </a:tc>
                <a:tc>
                  <a:txBody>
                    <a:bodyPr/>
                    <a:lstStyle/>
                    <a:p>
                      <a:r>
                        <a:rPr lang="en-US" sz="1200" dirty="0"/>
                        <a:t>Not addressed</a:t>
                      </a:r>
                    </a:p>
                  </a:txBody>
                  <a:tcPr>
                    <a:noFill/>
                  </a:tcPr>
                </a:tc>
                <a:tc>
                  <a:txBody>
                    <a:bodyPr/>
                    <a:lstStyle/>
                    <a:p>
                      <a:r>
                        <a:rPr lang="en-US" sz="1200" dirty="0"/>
                        <a:t>Any employee who knows of a student’s pregnancy or related conditions must give them contact info for Title IX Coordinator, who must inform them of their rights</a:t>
                      </a:r>
                    </a:p>
                  </a:txBody>
                  <a:tcPr>
                    <a:noFill/>
                  </a:tcPr>
                </a:tc>
                <a:extLst>
                  <a:ext uri="{0D108BD9-81ED-4DB2-BD59-A6C34878D82A}">
                    <a16:rowId xmlns:a16="http://schemas.microsoft.com/office/drawing/2014/main" val="1985270464"/>
                  </a:ext>
                </a:extLst>
              </a:tr>
            </a:tbl>
          </a:graphicData>
        </a:graphic>
      </p:graphicFrame>
      <p:sp>
        <p:nvSpPr>
          <p:cNvPr id="3" name="TextBox 2">
            <a:extLst>
              <a:ext uri="{FF2B5EF4-FFF2-40B4-BE49-F238E27FC236}">
                <a16:creationId xmlns:a16="http://schemas.microsoft.com/office/drawing/2014/main" id="{3960FA4F-4639-FE34-0D53-23553F8A7855}"/>
              </a:ext>
            </a:extLst>
          </p:cNvPr>
          <p:cNvSpPr txBox="1"/>
          <p:nvPr/>
        </p:nvSpPr>
        <p:spPr>
          <a:xfrm>
            <a:off x="1946563" y="623455"/>
            <a:ext cx="4675910" cy="830997"/>
          </a:xfrm>
          <a:prstGeom prst="rect">
            <a:avLst/>
          </a:prstGeom>
          <a:noFill/>
        </p:spPr>
        <p:txBody>
          <a:bodyPr wrap="square" rtlCol="0">
            <a:spAutoFit/>
          </a:bodyPr>
          <a:lstStyle/>
          <a:p>
            <a:pPr algn="ctr"/>
            <a:r>
              <a:rPr lang="en-US" sz="2400" dirty="0"/>
              <a:t>Discrimination Against Pregnant and Parenting Students </a:t>
            </a:r>
          </a:p>
        </p:txBody>
      </p:sp>
    </p:spTree>
    <p:extLst>
      <p:ext uri="{BB962C8B-B14F-4D97-AF65-F5344CB8AC3E}">
        <p14:creationId xmlns:p14="http://schemas.microsoft.com/office/powerpoint/2010/main" val="2482970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D90E9-2143-FDBD-0574-5116A608F7BC}"/>
              </a:ext>
            </a:extLst>
          </p:cNvPr>
          <p:cNvSpPr>
            <a:spLocks noGrp="1"/>
          </p:cNvSpPr>
          <p:nvPr>
            <p:ph type="title"/>
          </p:nvPr>
        </p:nvSpPr>
        <p:spPr>
          <a:xfrm>
            <a:off x="825850" y="358274"/>
            <a:ext cx="7444800" cy="1394325"/>
          </a:xfrm>
        </p:spPr>
        <p:txBody>
          <a:bodyPr/>
          <a:lstStyle/>
          <a:p>
            <a:r>
              <a:rPr lang="en-US" sz="4400" dirty="0"/>
              <a:t>Current Challenges:</a:t>
            </a:r>
            <a:br>
              <a:rPr lang="en-US" sz="4400" dirty="0"/>
            </a:br>
            <a:r>
              <a:rPr lang="en-US" sz="3200" dirty="0"/>
              <a:t>Legislative, Executive, Judiciary</a:t>
            </a:r>
            <a:br>
              <a:rPr lang="en-US" sz="4800" dirty="0"/>
            </a:br>
            <a:endParaRPr lang="en-US" sz="4800" dirty="0"/>
          </a:p>
        </p:txBody>
      </p:sp>
      <p:sp>
        <p:nvSpPr>
          <p:cNvPr id="3" name="Text Placeholder 2">
            <a:extLst>
              <a:ext uri="{FF2B5EF4-FFF2-40B4-BE49-F238E27FC236}">
                <a16:creationId xmlns:a16="http://schemas.microsoft.com/office/drawing/2014/main" id="{07CB46AF-697A-DE6F-F5FE-C2894F67CD87}"/>
              </a:ext>
            </a:extLst>
          </p:cNvPr>
          <p:cNvSpPr>
            <a:spLocks noGrp="1"/>
          </p:cNvSpPr>
          <p:nvPr>
            <p:ph type="body" idx="1"/>
          </p:nvPr>
        </p:nvSpPr>
        <p:spPr>
          <a:xfrm>
            <a:off x="687025" y="1801091"/>
            <a:ext cx="7770000" cy="2829034"/>
          </a:xfrm>
        </p:spPr>
        <p:txBody>
          <a:bodyPr/>
          <a:lstStyle/>
          <a:p>
            <a:pPr>
              <a:buFont typeface="Wingdings" panose="05000000000000000000" pitchFamily="2" charset="2"/>
              <a:buChar char="Ø"/>
            </a:pPr>
            <a:r>
              <a:rPr lang="en-US" sz="2000" dirty="0"/>
              <a:t>Executive – Oversees Dept of Education; directs and approves proposed regulatory changes to programs</a:t>
            </a:r>
          </a:p>
          <a:p>
            <a:pPr>
              <a:buFont typeface="Wingdings" panose="05000000000000000000" pitchFamily="2" charset="2"/>
              <a:buChar char="Ø"/>
            </a:pPr>
            <a:endParaRPr lang="en-US" sz="2000" dirty="0"/>
          </a:p>
          <a:p>
            <a:pPr>
              <a:buFont typeface="Wingdings" panose="05000000000000000000" pitchFamily="2" charset="2"/>
              <a:buChar char="Ø"/>
            </a:pPr>
            <a:r>
              <a:rPr lang="en-US" sz="2000" dirty="0"/>
              <a:t>Legislative – Passes, Amends and Repeals Laws, grants regulatory authority to respective departments</a:t>
            </a:r>
          </a:p>
          <a:p>
            <a:pPr>
              <a:buFont typeface="Wingdings" panose="05000000000000000000" pitchFamily="2" charset="2"/>
              <a:buChar char="Ø"/>
            </a:pPr>
            <a:endParaRPr lang="en-US" sz="2000" dirty="0"/>
          </a:p>
          <a:p>
            <a:pPr>
              <a:buFont typeface="Wingdings" panose="05000000000000000000" pitchFamily="2" charset="2"/>
              <a:buChar char="Ø"/>
            </a:pPr>
            <a:r>
              <a:rPr lang="en-US" sz="2000" dirty="0"/>
              <a:t>Judiciary – Ensures Compliance with U.S. Constitution</a:t>
            </a:r>
          </a:p>
        </p:txBody>
      </p:sp>
    </p:spTree>
    <p:extLst>
      <p:ext uri="{BB962C8B-B14F-4D97-AF65-F5344CB8AC3E}">
        <p14:creationId xmlns:p14="http://schemas.microsoft.com/office/powerpoint/2010/main" val="36289309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A3494D6-5D6A-A192-BA73-9B540420C622}"/>
              </a:ext>
            </a:extLst>
          </p:cNvPr>
          <p:cNvSpPr>
            <a:spLocks noGrp="1"/>
          </p:cNvSpPr>
          <p:nvPr>
            <p:ph type="body" idx="1"/>
          </p:nvPr>
        </p:nvSpPr>
        <p:spPr>
          <a:xfrm>
            <a:off x="687025" y="1077685"/>
            <a:ext cx="7770000" cy="3552439"/>
          </a:xfrm>
        </p:spPr>
        <p:txBody>
          <a:bodyPr/>
          <a:lstStyle/>
          <a:p>
            <a:pPr marL="152400" indent="0">
              <a:buNone/>
            </a:pPr>
            <a:endParaRPr lang="en-US" sz="1600" i="0" dirty="0">
              <a:solidFill>
                <a:srgbClr val="000000"/>
              </a:solidFill>
              <a:effectLst/>
              <a:latin typeface="Barlow" panose="00000500000000000000" pitchFamily="2" charset="0"/>
            </a:endParaRPr>
          </a:p>
          <a:p>
            <a:pPr marL="152400" indent="0">
              <a:buNone/>
            </a:pPr>
            <a:r>
              <a:rPr lang="en-US" sz="1600" i="0" dirty="0">
                <a:solidFill>
                  <a:srgbClr val="000000"/>
                </a:solidFill>
                <a:effectLst/>
                <a:latin typeface="Barlow" panose="00000500000000000000" pitchFamily="2" charset="0"/>
              </a:rPr>
              <a:t>January 20, 2025, President Trump issued an Executive Order: “</a:t>
            </a:r>
            <a:r>
              <a:rPr lang="en-US" sz="1600" i="0" u="none" strike="noStrike" dirty="0">
                <a:solidFill>
                  <a:srgbClr val="D60100"/>
                </a:solidFill>
                <a:effectLst/>
                <a:latin typeface="Barlow" panose="00000500000000000000" pitchFamily="2" charset="0"/>
                <a:hlinkClick r:id="rId2"/>
              </a:rPr>
              <a:t>Defending Women from Gender Ideology Extremism and Restoring Biological Truth to the Federal Government</a:t>
            </a:r>
            <a:r>
              <a:rPr lang="en-US" sz="1600" i="0" dirty="0">
                <a:solidFill>
                  <a:srgbClr val="000000"/>
                </a:solidFill>
                <a:effectLst/>
                <a:latin typeface="Barlow" panose="00000500000000000000" pitchFamily="2" charset="0"/>
              </a:rPr>
              <a:t>.” </a:t>
            </a:r>
          </a:p>
          <a:p>
            <a:pPr marL="152400" indent="0">
              <a:buNone/>
            </a:pPr>
            <a:endParaRPr lang="en-US" sz="1600" dirty="0">
              <a:solidFill>
                <a:srgbClr val="000000"/>
              </a:solidFill>
              <a:latin typeface="Barlow" panose="00000500000000000000" pitchFamily="2" charset="0"/>
            </a:endParaRPr>
          </a:p>
          <a:p>
            <a:pPr marL="438150" indent="-285750">
              <a:buFont typeface="Wingdings" panose="05000000000000000000" pitchFamily="2" charset="2"/>
              <a:buChar char="Ø"/>
            </a:pPr>
            <a:r>
              <a:rPr lang="en-US" sz="1600" b="0" i="0" dirty="0">
                <a:solidFill>
                  <a:srgbClr val="000000"/>
                </a:solidFill>
                <a:effectLst/>
                <a:latin typeface="Barlow" panose="00000500000000000000" pitchFamily="2" charset="0"/>
              </a:rPr>
              <a:t>States policy of the federal government to recognize two sexes, male and female</a:t>
            </a:r>
          </a:p>
          <a:p>
            <a:pPr marL="438150" indent="-285750">
              <a:buFont typeface="Wingdings" panose="05000000000000000000" pitchFamily="2" charset="2"/>
              <a:buChar char="Ø"/>
            </a:pPr>
            <a:endParaRPr lang="en-US" sz="1600" b="0" i="0" dirty="0">
              <a:solidFill>
                <a:srgbClr val="000000"/>
              </a:solidFill>
              <a:effectLst/>
              <a:latin typeface="Barlow" panose="00000500000000000000" pitchFamily="2" charset="0"/>
            </a:endParaRPr>
          </a:p>
          <a:p>
            <a:pPr marL="438150" indent="-285750">
              <a:buFont typeface="Wingdings" panose="05000000000000000000" pitchFamily="2" charset="2"/>
              <a:buChar char="Ø"/>
            </a:pPr>
            <a:r>
              <a:rPr lang="en-US" sz="1600" b="0" i="0" dirty="0">
                <a:solidFill>
                  <a:srgbClr val="000000"/>
                </a:solidFill>
                <a:effectLst/>
                <a:latin typeface="Barlow" panose="00000500000000000000" pitchFamily="2" charset="0"/>
              </a:rPr>
              <a:t>Sets forth definitions of sex, “gender ideology,” and “gender identity” that the executive branch will use. </a:t>
            </a:r>
          </a:p>
          <a:p>
            <a:pPr marL="438150" indent="-285750">
              <a:buFont typeface="Wingdings" panose="05000000000000000000" pitchFamily="2" charset="2"/>
              <a:buChar char="Ø"/>
            </a:pPr>
            <a:endParaRPr lang="en-US" sz="1600" b="0" i="0" dirty="0">
              <a:solidFill>
                <a:srgbClr val="000000"/>
              </a:solidFill>
              <a:effectLst/>
              <a:latin typeface="Barlow" panose="00000500000000000000" pitchFamily="2" charset="0"/>
            </a:endParaRPr>
          </a:p>
          <a:p>
            <a:pPr marL="438150" indent="-285750">
              <a:buFont typeface="Wingdings" panose="05000000000000000000" pitchFamily="2" charset="2"/>
              <a:buChar char="Ø"/>
            </a:pPr>
            <a:r>
              <a:rPr lang="en-US" sz="1600" b="0" i="0" dirty="0">
                <a:solidFill>
                  <a:srgbClr val="000000"/>
                </a:solidFill>
                <a:effectLst/>
                <a:latin typeface="Barlow" panose="00000500000000000000" pitchFamily="2" charset="0"/>
              </a:rPr>
              <a:t>States that “Each agency and all Federal employees shall enforce laws governing sex-based rights, protections, opportunities, and accommodations to protect men and women as biologically distinct sexes.”</a:t>
            </a:r>
            <a:endParaRPr lang="en-US" sz="1600" dirty="0">
              <a:solidFill>
                <a:srgbClr val="000000"/>
              </a:solidFill>
              <a:latin typeface="Barlow" panose="00000500000000000000" pitchFamily="2" charset="0"/>
            </a:endParaRPr>
          </a:p>
        </p:txBody>
      </p:sp>
      <p:sp>
        <p:nvSpPr>
          <p:cNvPr id="3" name="Title 2">
            <a:extLst>
              <a:ext uri="{FF2B5EF4-FFF2-40B4-BE49-F238E27FC236}">
                <a16:creationId xmlns:a16="http://schemas.microsoft.com/office/drawing/2014/main" id="{95F16A2A-25BC-5065-D6D3-B2DCB5535F91}"/>
              </a:ext>
            </a:extLst>
          </p:cNvPr>
          <p:cNvSpPr>
            <a:spLocks noGrp="1"/>
          </p:cNvSpPr>
          <p:nvPr>
            <p:ph type="title"/>
          </p:nvPr>
        </p:nvSpPr>
        <p:spPr>
          <a:xfrm>
            <a:off x="825850" y="358274"/>
            <a:ext cx="7444800" cy="850039"/>
          </a:xfrm>
        </p:spPr>
        <p:txBody>
          <a:bodyPr/>
          <a:lstStyle/>
          <a:p>
            <a:r>
              <a:rPr lang="en-US" sz="4800" dirty="0"/>
              <a:t>Executive</a:t>
            </a:r>
            <a:br>
              <a:rPr lang="en-US" sz="4800" dirty="0"/>
            </a:br>
            <a:endParaRPr lang="en-US" sz="4800" dirty="0"/>
          </a:p>
        </p:txBody>
      </p:sp>
    </p:spTree>
    <p:extLst>
      <p:ext uri="{BB962C8B-B14F-4D97-AF65-F5344CB8AC3E}">
        <p14:creationId xmlns:p14="http://schemas.microsoft.com/office/powerpoint/2010/main" val="19359571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9D3E550-1E60-F41F-DEE5-9F6899F1E4B4}"/>
              </a:ext>
            </a:extLst>
          </p:cNvPr>
          <p:cNvSpPr>
            <a:spLocks noGrp="1"/>
          </p:cNvSpPr>
          <p:nvPr>
            <p:ph type="body" idx="1"/>
          </p:nvPr>
        </p:nvSpPr>
        <p:spPr>
          <a:xfrm>
            <a:off x="914399" y="1316421"/>
            <a:ext cx="7542625" cy="3313703"/>
          </a:xfrm>
        </p:spPr>
        <p:txBody>
          <a:bodyPr/>
          <a:lstStyle/>
          <a:p>
            <a:pPr marL="152400" indent="0">
              <a:buNone/>
            </a:pPr>
            <a:r>
              <a:rPr lang="en-US" sz="2800" dirty="0"/>
              <a:t>February 2025 </a:t>
            </a:r>
          </a:p>
          <a:p>
            <a:pPr marL="152400" indent="0">
              <a:buNone/>
            </a:pPr>
            <a:endParaRPr lang="en-US" dirty="0"/>
          </a:p>
          <a:p>
            <a:pPr marL="152400" indent="0">
              <a:buNone/>
            </a:pPr>
            <a:r>
              <a:rPr lang="en-US" sz="1800" dirty="0"/>
              <a:t>President Trump issues  “Dear Colleague” letter to all public schools  that</a:t>
            </a:r>
          </a:p>
          <a:p>
            <a:pPr marL="152400" indent="0">
              <a:buNone/>
            </a:pPr>
            <a:endParaRPr lang="en-US" sz="1800" dirty="0"/>
          </a:p>
          <a:p>
            <a:pPr marL="152400" indent="0">
              <a:buNone/>
            </a:pPr>
            <a:r>
              <a:rPr lang="en-US" sz="1800" dirty="0"/>
              <a:t>threatened to withhold federal funding to schools that didn’t eliminate</a:t>
            </a:r>
          </a:p>
          <a:p>
            <a:pPr marL="152400" indent="0">
              <a:buNone/>
            </a:pPr>
            <a:endParaRPr lang="en-US" sz="1800" dirty="0"/>
          </a:p>
          <a:p>
            <a:pPr marL="152400" indent="0">
              <a:buNone/>
            </a:pPr>
            <a:r>
              <a:rPr lang="en-US" sz="1800" dirty="0"/>
              <a:t>race-based programming, as well as a subsequent letter requiring school </a:t>
            </a:r>
          </a:p>
          <a:p>
            <a:pPr marL="152400" indent="0">
              <a:buNone/>
            </a:pPr>
            <a:endParaRPr lang="en-US" sz="1800" dirty="0"/>
          </a:p>
          <a:p>
            <a:pPr marL="152400" indent="0">
              <a:buNone/>
            </a:pPr>
            <a:r>
              <a:rPr lang="en-US" sz="1800" dirty="0"/>
              <a:t>districts to certify that they do not incorporate DEI in their schools. </a:t>
            </a:r>
          </a:p>
        </p:txBody>
      </p:sp>
      <p:sp>
        <p:nvSpPr>
          <p:cNvPr id="3" name="Title 2">
            <a:extLst>
              <a:ext uri="{FF2B5EF4-FFF2-40B4-BE49-F238E27FC236}">
                <a16:creationId xmlns:a16="http://schemas.microsoft.com/office/drawing/2014/main" id="{CFF09232-25F6-EC34-D120-90AF02AC1258}"/>
              </a:ext>
            </a:extLst>
          </p:cNvPr>
          <p:cNvSpPr>
            <a:spLocks noGrp="1"/>
          </p:cNvSpPr>
          <p:nvPr>
            <p:ph type="title"/>
          </p:nvPr>
        </p:nvSpPr>
        <p:spPr>
          <a:xfrm>
            <a:off x="825850" y="358275"/>
            <a:ext cx="7443164" cy="753194"/>
          </a:xfrm>
        </p:spPr>
        <p:txBody>
          <a:bodyPr/>
          <a:lstStyle/>
          <a:p>
            <a:r>
              <a:rPr lang="en-US" sz="4800" dirty="0"/>
              <a:t>Executive (</a:t>
            </a:r>
            <a:r>
              <a:rPr lang="en-US" sz="4800" dirty="0" err="1"/>
              <a:t>con’t</a:t>
            </a:r>
            <a:r>
              <a:rPr lang="en-US" sz="4800" dirty="0"/>
              <a:t>)</a:t>
            </a:r>
          </a:p>
        </p:txBody>
      </p:sp>
    </p:spTree>
    <p:extLst>
      <p:ext uri="{BB962C8B-B14F-4D97-AF65-F5344CB8AC3E}">
        <p14:creationId xmlns:p14="http://schemas.microsoft.com/office/powerpoint/2010/main" val="42483295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4F34714-2EA2-FE31-B5F4-192329AFCFAB}"/>
              </a:ext>
            </a:extLst>
          </p:cNvPr>
          <p:cNvSpPr>
            <a:spLocks noGrp="1"/>
          </p:cNvSpPr>
          <p:nvPr>
            <p:ph type="body" idx="1"/>
          </p:nvPr>
        </p:nvSpPr>
        <p:spPr>
          <a:xfrm>
            <a:off x="687025" y="1184563"/>
            <a:ext cx="7770000" cy="3445561"/>
          </a:xfrm>
        </p:spPr>
        <p:txBody>
          <a:bodyPr/>
          <a:lstStyle/>
          <a:p>
            <a:pPr marL="438150" indent="-285750">
              <a:buFont typeface="Wingdings" panose="05000000000000000000" pitchFamily="2" charset="2"/>
              <a:buChar char="Ø"/>
            </a:pPr>
            <a:r>
              <a:rPr lang="en-US" sz="1600" dirty="0"/>
              <a:t>Could repeal Title IX in its entirety OR </a:t>
            </a:r>
          </a:p>
          <a:p>
            <a:pPr marL="438150" indent="-285750">
              <a:buFont typeface="Wingdings" panose="05000000000000000000" pitchFamily="2" charset="2"/>
              <a:buChar char="Ø"/>
            </a:pPr>
            <a:endParaRPr lang="en-US" sz="1600" dirty="0"/>
          </a:p>
          <a:p>
            <a:pPr marL="438150" indent="-285750">
              <a:buFont typeface="Wingdings" panose="05000000000000000000" pitchFamily="2" charset="2"/>
              <a:buChar char="Ø"/>
            </a:pPr>
            <a:r>
              <a:rPr lang="en-US" sz="1600" dirty="0"/>
              <a:t>Amend to add a definition of “sex” to deliberately preclude “sexual orientation and gender identity”</a:t>
            </a:r>
          </a:p>
          <a:p>
            <a:pPr marL="438150" indent="-285750">
              <a:buFont typeface="Wingdings" panose="05000000000000000000" pitchFamily="2" charset="2"/>
              <a:buChar char="Ø"/>
            </a:pPr>
            <a:endParaRPr lang="en-US" sz="1600" dirty="0"/>
          </a:p>
          <a:p>
            <a:pPr marL="438150" indent="-285750">
              <a:buFont typeface="Wingdings" panose="05000000000000000000" pitchFamily="2" charset="2"/>
              <a:buChar char="Ø"/>
            </a:pPr>
            <a:r>
              <a:rPr lang="en-US" sz="1600" dirty="0"/>
              <a:t>Could pass laws to curtail authority of Department of Education</a:t>
            </a:r>
          </a:p>
          <a:p>
            <a:pPr marL="609600" lvl="1" indent="0">
              <a:buNone/>
            </a:pPr>
            <a:endParaRPr lang="en-US" sz="1600" dirty="0">
              <a:latin typeface="Barlow" panose="00000500000000000000" pitchFamily="2" charset="0"/>
            </a:endParaRPr>
          </a:p>
          <a:p>
            <a:pPr marL="438150" indent="-285750">
              <a:buFont typeface="Wingdings" panose="05000000000000000000" pitchFamily="2" charset="2"/>
              <a:buChar char="Ø"/>
            </a:pPr>
            <a:r>
              <a:rPr lang="en-US" sz="1600" dirty="0"/>
              <a:t>Could adopt recommendations proposed by Project 2025</a:t>
            </a:r>
          </a:p>
          <a:p>
            <a:pPr lvl="1">
              <a:buFont typeface="Arial" panose="020B0604020202020204" pitchFamily="34" charset="0"/>
              <a:buChar char="•"/>
            </a:pPr>
            <a:r>
              <a:rPr lang="en-US" sz="1400" dirty="0"/>
              <a:t>Dismantle the U.S. Dept. of Education</a:t>
            </a:r>
          </a:p>
          <a:p>
            <a:pPr marL="1352550" lvl="2" indent="-285750">
              <a:buFont typeface="Courier New" panose="02070309020205020404" pitchFamily="49" charset="0"/>
              <a:buChar char="o"/>
            </a:pPr>
            <a:r>
              <a:rPr lang="en-US" b="0" i="0" dirty="0">
                <a:solidFill>
                  <a:srgbClr val="000000"/>
                </a:solidFill>
                <a:effectLst/>
                <a:latin typeface="Barlow" panose="00000500000000000000" pitchFamily="2" charset="0"/>
              </a:rPr>
              <a:t>Bill introduced Jan 17, 2025:  “The Department of Education shall terminate on December 31, 2026.”  SB 1148, HR 899</a:t>
            </a:r>
          </a:p>
          <a:p>
            <a:pPr lvl="1">
              <a:buFont typeface="Arial" panose="020B0604020202020204" pitchFamily="34" charset="0"/>
              <a:buChar char="•"/>
            </a:pPr>
            <a:r>
              <a:rPr lang="en-US" sz="1400" dirty="0"/>
              <a:t>Enact legislation requiring schools to refer to students by their names on their birth certificates and pronouns with their sex assigned at birth (HR 5 passed in House but died in Senate)</a:t>
            </a:r>
          </a:p>
          <a:p>
            <a:pPr lvl="1">
              <a:buFont typeface="Arial" panose="020B0604020202020204" pitchFamily="34" charset="0"/>
              <a:buChar char="•"/>
            </a:pPr>
            <a:endParaRPr lang="en-US" sz="1600" dirty="0"/>
          </a:p>
          <a:p>
            <a:pPr lvl="1">
              <a:buFont typeface="Arial" panose="020B0604020202020204" pitchFamily="34" charset="0"/>
              <a:buChar char="•"/>
            </a:pPr>
            <a:endParaRPr lang="en-US" sz="1400" dirty="0"/>
          </a:p>
          <a:p>
            <a:pPr marL="609600" lvl="1" indent="0">
              <a:buNone/>
            </a:pPr>
            <a:r>
              <a:rPr lang="en-US" sz="2050" dirty="0"/>
              <a:t> </a:t>
            </a:r>
          </a:p>
          <a:p>
            <a:pPr marL="438150" indent="-285750">
              <a:buFont typeface="Wingdings" panose="05000000000000000000" pitchFamily="2" charset="2"/>
              <a:buChar char="Ø"/>
            </a:pPr>
            <a:endParaRPr lang="en-US" sz="2800" dirty="0"/>
          </a:p>
          <a:p>
            <a:pPr marL="438150" indent="-285750">
              <a:buFont typeface="Wingdings" panose="05000000000000000000" pitchFamily="2" charset="2"/>
              <a:buChar char="Ø"/>
            </a:pPr>
            <a:endParaRPr lang="en-US" sz="2800" dirty="0"/>
          </a:p>
        </p:txBody>
      </p:sp>
      <p:sp>
        <p:nvSpPr>
          <p:cNvPr id="3" name="Title 2">
            <a:extLst>
              <a:ext uri="{FF2B5EF4-FFF2-40B4-BE49-F238E27FC236}">
                <a16:creationId xmlns:a16="http://schemas.microsoft.com/office/drawing/2014/main" id="{F107D966-AD91-94FD-D1F2-0FE2E8965A0E}"/>
              </a:ext>
            </a:extLst>
          </p:cNvPr>
          <p:cNvSpPr>
            <a:spLocks noGrp="1"/>
          </p:cNvSpPr>
          <p:nvPr>
            <p:ph type="title"/>
          </p:nvPr>
        </p:nvSpPr>
        <p:spPr>
          <a:xfrm>
            <a:off x="825850" y="358275"/>
            <a:ext cx="7444800" cy="660034"/>
          </a:xfrm>
        </p:spPr>
        <p:txBody>
          <a:bodyPr/>
          <a:lstStyle/>
          <a:p>
            <a:r>
              <a:rPr lang="en-US" sz="4800" dirty="0"/>
              <a:t>Legislative</a:t>
            </a:r>
            <a:br>
              <a:rPr lang="en-US" sz="4800" dirty="0"/>
            </a:br>
            <a:br>
              <a:rPr lang="en-US" sz="4800" dirty="0"/>
            </a:br>
            <a:br>
              <a:rPr lang="en-US" sz="4800" dirty="0"/>
            </a:br>
            <a:br>
              <a:rPr lang="en-US" sz="4800" dirty="0"/>
            </a:br>
            <a:r>
              <a:rPr lang="en-US" sz="4800" dirty="0"/>
              <a:t> </a:t>
            </a:r>
            <a:endParaRPr lang="en-US" dirty="0"/>
          </a:p>
        </p:txBody>
      </p:sp>
    </p:spTree>
    <p:extLst>
      <p:ext uri="{BB962C8B-B14F-4D97-AF65-F5344CB8AC3E}">
        <p14:creationId xmlns:p14="http://schemas.microsoft.com/office/powerpoint/2010/main" val="1456123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56AEBA17-2E4A-AF01-F1A2-37C76EC5C103}"/>
              </a:ext>
            </a:extLst>
          </p:cNvPr>
          <p:cNvSpPr>
            <a:spLocks noGrp="1"/>
          </p:cNvSpPr>
          <p:nvPr>
            <p:ph type="body" idx="1"/>
          </p:nvPr>
        </p:nvSpPr>
        <p:spPr>
          <a:xfrm>
            <a:off x="687025" y="1253835"/>
            <a:ext cx="7770000" cy="3376289"/>
          </a:xfrm>
        </p:spPr>
        <p:txBody>
          <a:bodyPr/>
          <a:lstStyle/>
          <a:p>
            <a:pPr>
              <a:buFont typeface="Wingdings" panose="05000000000000000000" pitchFamily="2" charset="2"/>
              <a:buChar char="Ø"/>
            </a:pPr>
            <a:r>
              <a:rPr lang="en-US" sz="3200" dirty="0"/>
              <a:t>History and overview of Title IX</a:t>
            </a:r>
          </a:p>
          <a:p>
            <a:pPr>
              <a:buFont typeface="Wingdings" panose="05000000000000000000" pitchFamily="2" charset="2"/>
              <a:buChar char="Ø"/>
            </a:pPr>
            <a:endParaRPr lang="en-US" sz="3200" dirty="0"/>
          </a:p>
          <a:p>
            <a:pPr>
              <a:buFont typeface="Wingdings" panose="05000000000000000000" pitchFamily="2" charset="2"/>
              <a:buChar char="Ø"/>
            </a:pPr>
            <a:r>
              <a:rPr lang="en-US" sz="3200" dirty="0"/>
              <a:t>Chart of Changes from Trump to Biden Administrations, and Back</a:t>
            </a:r>
          </a:p>
          <a:p>
            <a:pPr>
              <a:buFont typeface="Wingdings" panose="05000000000000000000" pitchFamily="2" charset="2"/>
              <a:buChar char="Ø"/>
            </a:pPr>
            <a:endParaRPr lang="en-US" sz="3200" dirty="0"/>
          </a:p>
          <a:p>
            <a:pPr>
              <a:buFont typeface="Wingdings" panose="05000000000000000000" pitchFamily="2" charset="2"/>
              <a:buChar char="Ø"/>
            </a:pPr>
            <a:r>
              <a:rPr lang="en-US" sz="3200" dirty="0"/>
              <a:t>Future Challenges</a:t>
            </a:r>
          </a:p>
        </p:txBody>
      </p:sp>
      <p:sp>
        <p:nvSpPr>
          <p:cNvPr id="5" name="Title 4">
            <a:extLst>
              <a:ext uri="{FF2B5EF4-FFF2-40B4-BE49-F238E27FC236}">
                <a16:creationId xmlns:a16="http://schemas.microsoft.com/office/drawing/2014/main" id="{6A9C8C9E-6EAA-9CE9-D680-ECB3D5F163EB}"/>
              </a:ext>
            </a:extLst>
          </p:cNvPr>
          <p:cNvSpPr>
            <a:spLocks noGrp="1"/>
          </p:cNvSpPr>
          <p:nvPr>
            <p:ph type="title"/>
          </p:nvPr>
        </p:nvSpPr>
        <p:spPr>
          <a:xfrm>
            <a:off x="825850" y="358275"/>
            <a:ext cx="7444800" cy="632325"/>
          </a:xfrm>
        </p:spPr>
        <p:txBody>
          <a:bodyPr/>
          <a:lstStyle/>
          <a:p>
            <a:r>
              <a:rPr lang="en-US" sz="4800" dirty="0"/>
              <a:t>What We Will Cover</a:t>
            </a:r>
          </a:p>
        </p:txBody>
      </p:sp>
    </p:spTree>
    <p:extLst>
      <p:ext uri="{BB962C8B-B14F-4D97-AF65-F5344CB8AC3E}">
        <p14:creationId xmlns:p14="http://schemas.microsoft.com/office/powerpoint/2010/main" val="9477411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B0C324C-D3F6-B2DB-B71E-068C031606CB}"/>
              </a:ext>
            </a:extLst>
          </p:cNvPr>
          <p:cNvSpPr>
            <a:spLocks noGrp="1"/>
          </p:cNvSpPr>
          <p:nvPr>
            <p:ph type="body" idx="1"/>
          </p:nvPr>
        </p:nvSpPr>
        <p:spPr/>
        <p:txBody>
          <a:bodyPr/>
          <a:lstStyle/>
          <a:p>
            <a:pPr marL="152400" indent="0">
              <a:buNone/>
            </a:pPr>
            <a:r>
              <a:rPr lang="en-US" sz="3200" dirty="0"/>
              <a:t>H.R. 15  (April 2025)</a:t>
            </a:r>
          </a:p>
          <a:p>
            <a:endParaRPr lang="en-US" dirty="0"/>
          </a:p>
          <a:p>
            <a:pPr marL="152400" indent="0">
              <a:buNone/>
            </a:pPr>
            <a:endParaRPr lang="en-US" dirty="0"/>
          </a:p>
          <a:p>
            <a:endParaRPr lang="en-US" dirty="0"/>
          </a:p>
          <a:p>
            <a:pPr marL="152400" indent="0">
              <a:buNone/>
            </a:pPr>
            <a:r>
              <a:rPr lang="en-US" sz="2400" dirty="0"/>
              <a:t>This Act makes explicit that existing Federal statutes prohibiting sex discrimination in employment (including in access to benefits), healthcare, housing, education, credit, and jury service also prohibit sexual orientation and gender identity discrimination</a:t>
            </a:r>
          </a:p>
        </p:txBody>
      </p:sp>
      <p:sp>
        <p:nvSpPr>
          <p:cNvPr id="3" name="Title 2">
            <a:extLst>
              <a:ext uri="{FF2B5EF4-FFF2-40B4-BE49-F238E27FC236}">
                <a16:creationId xmlns:a16="http://schemas.microsoft.com/office/drawing/2014/main" id="{967A04FE-0B7D-C3D8-8C61-378788881649}"/>
              </a:ext>
            </a:extLst>
          </p:cNvPr>
          <p:cNvSpPr>
            <a:spLocks noGrp="1"/>
          </p:cNvSpPr>
          <p:nvPr>
            <p:ph type="title"/>
          </p:nvPr>
        </p:nvSpPr>
        <p:spPr/>
        <p:txBody>
          <a:bodyPr/>
          <a:lstStyle/>
          <a:p>
            <a:r>
              <a:rPr lang="en-US" dirty="0"/>
              <a:t>Counter Legislation</a:t>
            </a:r>
          </a:p>
        </p:txBody>
      </p:sp>
    </p:spTree>
    <p:extLst>
      <p:ext uri="{BB962C8B-B14F-4D97-AF65-F5344CB8AC3E}">
        <p14:creationId xmlns:p14="http://schemas.microsoft.com/office/powerpoint/2010/main" val="40109451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F0E181D-A25C-C93E-339D-0172592C658D}"/>
              </a:ext>
            </a:extLst>
          </p:cNvPr>
          <p:cNvSpPr>
            <a:spLocks noGrp="1"/>
          </p:cNvSpPr>
          <p:nvPr>
            <p:ph type="body" idx="1"/>
          </p:nvPr>
        </p:nvSpPr>
        <p:spPr>
          <a:xfrm>
            <a:off x="752339" y="1314075"/>
            <a:ext cx="7770000" cy="3716100"/>
          </a:xfrm>
        </p:spPr>
        <p:txBody>
          <a:bodyPr/>
          <a:lstStyle/>
          <a:p>
            <a:pPr marL="438150" indent="-285750">
              <a:buFont typeface="Wingdings" panose="05000000000000000000" pitchFamily="2" charset="2"/>
              <a:buChar char="Ø"/>
            </a:pPr>
            <a:r>
              <a:rPr lang="en-US" sz="1400" dirty="0"/>
              <a:t>Mahmoud v. Taylor (June 27, 2025)</a:t>
            </a:r>
          </a:p>
          <a:p>
            <a:pPr marL="152400" indent="0">
              <a:buNone/>
            </a:pPr>
            <a:r>
              <a:rPr lang="en-US" sz="1400" dirty="0"/>
              <a:t>The government cannot condition the benefit of free public education on parents’ acceptance of instruction that poses a very real threat of undermining the religious beliefs and practices that the parents wish to instill in their children.</a:t>
            </a:r>
          </a:p>
          <a:p>
            <a:pPr marL="438150" indent="-285750">
              <a:buFont typeface="Wingdings" panose="05000000000000000000" pitchFamily="2" charset="2"/>
              <a:buChar char="Ø"/>
            </a:pPr>
            <a:endParaRPr lang="en-US" dirty="0"/>
          </a:p>
          <a:p>
            <a:pPr marL="438150" indent="-285750">
              <a:buFont typeface="Wingdings" panose="05000000000000000000" pitchFamily="2" charset="2"/>
              <a:buChar char="Ø"/>
            </a:pPr>
            <a:r>
              <a:rPr lang="en-US" sz="1400" dirty="0"/>
              <a:t>Three Different Federal Courts find that “Dear Colleague” letter violates the Constitution   </a:t>
            </a:r>
          </a:p>
          <a:p>
            <a:pPr marL="895350" lvl="1" indent="-285750">
              <a:buFont typeface="Arial" panose="020B0604020202020204" pitchFamily="34" charset="0"/>
              <a:buChar char="•"/>
            </a:pPr>
            <a:r>
              <a:rPr lang="en-US" sz="1400" dirty="0"/>
              <a:t>Maryland – order “violated decision-making procedures under the Administrative Procedure Act ”</a:t>
            </a:r>
          </a:p>
          <a:p>
            <a:pPr marL="895350" lvl="1" indent="-285750">
              <a:buFont typeface="Arial" panose="020B0604020202020204" pitchFamily="34" charset="0"/>
              <a:buChar char="•"/>
            </a:pPr>
            <a:r>
              <a:rPr lang="en-US" sz="1400" dirty="0"/>
              <a:t>Washington D.C. - anti-DEI policy outlined in a Feb. 14 Dear Colleague letter is “unconstitutionally vague.”</a:t>
            </a:r>
          </a:p>
          <a:p>
            <a:pPr marL="895350" lvl="1" indent="-285750">
              <a:buFont typeface="Arial" panose="020B0604020202020204" pitchFamily="34" charset="0"/>
              <a:buChar char="•"/>
            </a:pPr>
            <a:r>
              <a:rPr lang="en-US" sz="1400" dirty="0"/>
              <a:t>New Hampshire – issued injunction stating “the actions raise the specter of a public ‘witch hunt’ that will sow fear and doubt among teachers.”</a:t>
            </a:r>
          </a:p>
          <a:p>
            <a:pPr marL="895350" lvl="1" indent="-285750">
              <a:buFont typeface="Arial" panose="020B0604020202020204" pitchFamily="34" charset="0"/>
              <a:buChar char="•"/>
            </a:pPr>
            <a:endParaRPr lang="en-US" sz="1200" dirty="0"/>
          </a:p>
          <a:p>
            <a:pPr marL="438150" indent="-285750">
              <a:buFont typeface="Wingdings" panose="05000000000000000000" pitchFamily="2" charset="2"/>
              <a:buChar char="Ø"/>
            </a:pPr>
            <a:r>
              <a:rPr lang="en-US" sz="1400" dirty="0"/>
              <a:t>Aug 2025 – SCOTUS rules that Administration can go forward with withholding grant research money from higher education institutions on claim that DEI = discrimination </a:t>
            </a:r>
          </a:p>
          <a:p>
            <a:pPr marL="895350" lvl="1" indent="-285750">
              <a:buFont typeface="Arial" panose="020B0604020202020204" pitchFamily="34" charset="0"/>
              <a:buChar char="•"/>
            </a:pPr>
            <a:endParaRPr lang="en-US" sz="1200" dirty="0"/>
          </a:p>
          <a:p>
            <a:pPr marL="438150" indent="-285750">
              <a:buFont typeface="Wingdings" panose="05000000000000000000" pitchFamily="2" charset="2"/>
              <a:buChar char="Ø"/>
            </a:pPr>
            <a:endParaRPr lang="en-US" sz="1150" dirty="0"/>
          </a:p>
        </p:txBody>
      </p:sp>
      <p:sp>
        <p:nvSpPr>
          <p:cNvPr id="3" name="Title 2">
            <a:extLst>
              <a:ext uri="{FF2B5EF4-FFF2-40B4-BE49-F238E27FC236}">
                <a16:creationId xmlns:a16="http://schemas.microsoft.com/office/drawing/2014/main" id="{D567DD1F-A8C9-40E9-B280-BD1DA87C41D0}"/>
              </a:ext>
            </a:extLst>
          </p:cNvPr>
          <p:cNvSpPr>
            <a:spLocks noGrp="1"/>
          </p:cNvSpPr>
          <p:nvPr>
            <p:ph type="title"/>
          </p:nvPr>
        </p:nvSpPr>
        <p:spPr>
          <a:xfrm>
            <a:off x="687026" y="358275"/>
            <a:ext cx="7583396" cy="760232"/>
          </a:xfrm>
        </p:spPr>
        <p:txBody>
          <a:bodyPr/>
          <a:lstStyle/>
          <a:p>
            <a:r>
              <a:rPr lang="en-US" sz="4800" dirty="0"/>
              <a:t>Judiciary</a:t>
            </a:r>
          </a:p>
        </p:txBody>
      </p:sp>
    </p:spTree>
    <p:extLst>
      <p:ext uri="{BB962C8B-B14F-4D97-AF65-F5344CB8AC3E}">
        <p14:creationId xmlns:p14="http://schemas.microsoft.com/office/powerpoint/2010/main" val="37142562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5F48AE3-601A-949B-EA44-9AD28E883758}"/>
              </a:ext>
            </a:extLst>
          </p:cNvPr>
          <p:cNvSpPr>
            <a:spLocks noGrp="1"/>
          </p:cNvSpPr>
          <p:nvPr>
            <p:ph type="body" idx="1"/>
          </p:nvPr>
        </p:nvSpPr>
        <p:spPr/>
        <p:txBody>
          <a:bodyPr/>
          <a:lstStyle/>
          <a:p>
            <a:pPr marL="438150" indent="-285750">
              <a:buFont typeface="Wingdings" panose="05000000000000000000" pitchFamily="2" charset="2"/>
              <a:buChar char="Ø"/>
            </a:pPr>
            <a:r>
              <a:rPr lang="en-US" dirty="0"/>
              <a:t>On July 15, 2024, Governor Newsom signed into law Assembly Bill 1955, known as the “Support Academic Futures and Equality for Today’s Youth (SAFETY) Act.” AB 1955 became effective on January 1, 2025.</a:t>
            </a:r>
          </a:p>
          <a:p>
            <a:pPr marL="438150" indent="-285750">
              <a:buFont typeface="Wingdings" panose="05000000000000000000" pitchFamily="2" charset="2"/>
              <a:buChar char="Ø"/>
              <a:tabLst>
                <a:tab pos="403225" algn="l"/>
              </a:tabLst>
            </a:pPr>
            <a:endParaRPr lang="en-US" dirty="0"/>
          </a:p>
          <a:p>
            <a:pPr marL="860425" lvl="1" indent="-250825">
              <a:buFont typeface="Arial" panose="020B0604020202020204" pitchFamily="34" charset="0"/>
              <a:buChar char="•"/>
              <a:tabLst>
                <a:tab pos="403225" algn="l"/>
              </a:tabLst>
            </a:pPr>
            <a:r>
              <a:rPr lang="en-US" dirty="0"/>
              <a:t>	</a:t>
            </a:r>
            <a:r>
              <a:rPr lang="en-US" sz="1200" dirty="0"/>
              <a:t>Basically prohibits forces “outing” and retaliation for refusing to “out”  </a:t>
            </a:r>
          </a:p>
          <a:p>
            <a:pPr marL="152400" indent="0">
              <a:buNone/>
            </a:pPr>
            <a:endParaRPr lang="en-US" dirty="0"/>
          </a:p>
          <a:p>
            <a:pPr marL="438150" indent="-285750">
              <a:buFont typeface="Wingdings" panose="05000000000000000000" pitchFamily="2" charset="2"/>
              <a:buChar char="Ø"/>
            </a:pPr>
            <a:r>
              <a:rPr lang="en-US" dirty="0"/>
              <a:t>EC 220: No person shall be subjected to discrimination on the basis of . . . gender identity, gender expression . . . sexual orientation . . . in any program or activity conducted by an educational institution that receives, or benefits from, state financial assistance . . </a:t>
            </a:r>
          </a:p>
          <a:p>
            <a:pPr marL="438150" indent="-285750">
              <a:buFont typeface="Wingdings" panose="05000000000000000000" pitchFamily="2" charset="2"/>
              <a:buChar char="Ø"/>
            </a:pPr>
            <a:endParaRPr lang="en-US" dirty="0"/>
          </a:p>
          <a:p>
            <a:pPr marL="438150" indent="-285750">
              <a:buFont typeface="Wingdings" panose="05000000000000000000" pitchFamily="2" charset="2"/>
              <a:buChar char="Ø"/>
            </a:pPr>
            <a:r>
              <a:rPr lang="en-US" dirty="0"/>
              <a:t>EC 210.7:  Gender means sex, and includes a person’s gender identity and gender expression. Gender expression means a person’s gender-related appearance and behavior whether or not stereotypically associated with the person’s assigned sex at birth.</a:t>
            </a:r>
          </a:p>
          <a:p>
            <a:pPr marL="438150" indent="-285750">
              <a:buFont typeface="Wingdings" panose="05000000000000000000" pitchFamily="2" charset="2"/>
              <a:buChar char="Ø"/>
            </a:pPr>
            <a:endParaRPr lang="en-US" dirty="0"/>
          </a:p>
          <a:p>
            <a:pPr marL="438150" indent="-285750">
              <a:buFont typeface="Wingdings" panose="05000000000000000000" pitchFamily="2" charset="2"/>
              <a:buChar char="Ø"/>
            </a:pPr>
            <a:r>
              <a:rPr lang="en-US" dirty="0"/>
              <a:t>EC 212.6:  Sexual orientation means heterosexuality, homosexuality, or bisexuality.</a:t>
            </a:r>
          </a:p>
          <a:p>
            <a:pPr marL="438150" indent="-285750">
              <a:buFont typeface="Wingdings" panose="05000000000000000000" pitchFamily="2" charset="2"/>
              <a:buChar char="Ø"/>
            </a:pPr>
            <a:endParaRPr lang="en-US" dirty="0"/>
          </a:p>
          <a:p>
            <a:pPr marL="438150" indent="-285750">
              <a:buFont typeface="Wingdings" panose="05000000000000000000" pitchFamily="2" charset="2"/>
              <a:buChar char="Ø"/>
            </a:pPr>
            <a:r>
              <a:rPr lang="en-US" dirty="0"/>
              <a:t>EC 221.5(f): A pupil shall be permitted to participate in sex-segregated school programs and activities, including athletic teams and competitions, and use facilities consistent with his or her gender identity, irrespective of the gender listed in the pupil’s records.</a:t>
            </a:r>
          </a:p>
          <a:p>
            <a:pPr marL="438150" indent="-285750">
              <a:buFont typeface="Wingdings" panose="05000000000000000000" pitchFamily="2" charset="2"/>
              <a:buChar char="Ø"/>
            </a:pPr>
            <a:endParaRPr lang="en-US" dirty="0"/>
          </a:p>
          <a:p>
            <a:pPr marL="438150" indent="-285750">
              <a:buFont typeface="Wingdings" panose="05000000000000000000" pitchFamily="2" charset="2"/>
              <a:buChar char="Ø"/>
            </a:pPr>
            <a:endParaRPr lang="en-US" dirty="0"/>
          </a:p>
        </p:txBody>
      </p:sp>
      <p:sp>
        <p:nvSpPr>
          <p:cNvPr id="3" name="Title 2">
            <a:extLst>
              <a:ext uri="{FF2B5EF4-FFF2-40B4-BE49-F238E27FC236}">
                <a16:creationId xmlns:a16="http://schemas.microsoft.com/office/drawing/2014/main" id="{CCBEBA8C-F560-F6BC-6668-F73E8154C52D}"/>
              </a:ext>
            </a:extLst>
          </p:cNvPr>
          <p:cNvSpPr>
            <a:spLocks noGrp="1"/>
          </p:cNvSpPr>
          <p:nvPr>
            <p:ph type="title"/>
          </p:nvPr>
        </p:nvSpPr>
        <p:spPr/>
        <p:txBody>
          <a:bodyPr/>
          <a:lstStyle/>
          <a:p>
            <a:r>
              <a:rPr lang="en-US" dirty="0"/>
              <a:t>California State Protections</a:t>
            </a:r>
          </a:p>
        </p:txBody>
      </p:sp>
    </p:spTree>
    <p:extLst>
      <p:ext uri="{BB962C8B-B14F-4D97-AF65-F5344CB8AC3E}">
        <p14:creationId xmlns:p14="http://schemas.microsoft.com/office/powerpoint/2010/main" val="18846437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DB72B8-D815-707B-00C1-E9BD1A438BFD}"/>
              </a:ext>
            </a:extLst>
          </p:cNvPr>
          <p:cNvSpPr>
            <a:spLocks noGrp="1"/>
          </p:cNvSpPr>
          <p:nvPr>
            <p:ph type="body" idx="1"/>
          </p:nvPr>
        </p:nvSpPr>
        <p:spPr/>
        <p:txBody>
          <a:bodyPr/>
          <a:lstStyle/>
          <a:p>
            <a:pPr marL="438150" indent="-285750">
              <a:lnSpc>
                <a:spcPct val="200000"/>
              </a:lnSpc>
              <a:buFont typeface="Arial" panose="020B0604020202020204" pitchFamily="34" charset="0"/>
              <a:buChar char="•"/>
            </a:pPr>
            <a:r>
              <a:rPr lang="en-US" sz="1400" dirty="0">
                <a:solidFill>
                  <a:schemeClr val="tx1"/>
                </a:solidFill>
              </a:rPr>
              <a:t>Title IX is floor, not a ceiling</a:t>
            </a:r>
          </a:p>
          <a:p>
            <a:pPr marL="438150" indent="-285750">
              <a:lnSpc>
                <a:spcPct val="200000"/>
              </a:lnSpc>
              <a:buFont typeface="Arial" panose="020B0604020202020204" pitchFamily="34" charset="0"/>
              <a:buChar char="•"/>
            </a:pPr>
            <a:r>
              <a:rPr lang="en-US" sz="1400" dirty="0">
                <a:solidFill>
                  <a:schemeClr val="tx1"/>
                </a:solidFill>
              </a:rPr>
              <a:t>Unless specifically prohibited in Title IX regulations, state may provide </a:t>
            </a:r>
            <a:r>
              <a:rPr lang="en-US" sz="1400" i="1" dirty="0">
                <a:solidFill>
                  <a:schemeClr val="tx1"/>
                </a:solidFill>
              </a:rPr>
              <a:t>more</a:t>
            </a:r>
            <a:r>
              <a:rPr lang="en-US" sz="1400" dirty="0">
                <a:solidFill>
                  <a:schemeClr val="tx1"/>
                </a:solidFill>
              </a:rPr>
              <a:t> protections, just</a:t>
            </a:r>
          </a:p>
          <a:p>
            <a:pPr marL="152400" indent="0">
              <a:buNone/>
            </a:pPr>
            <a:r>
              <a:rPr lang="en-US" sz="1400" dirty="0">
                <a:solidFill>
                  <a:schemeClr val="tx1"/>
                </a:solidFill>
              </a:rPr>
              <a:t>        not less</a:t>
            </a:r>
          </a:p>
          <a:p>
            <a:pPr marL="438150" indent="-285750">
              <a:lnSpc>
                <a:spcPct val="200000"/>
              </a:lnSpc>
              <a:buFont typeface="Arial" panose="020B0604020202020204" pitchFamily="34" charset="0"/>
              <a:buChar char="•"/>
            </a:pPr>
            <a:r>
              <a:rPr lang="en-US" sz="1400" dirty="0">
                <a:solidFill>
                  <a:schemeClr val="tx1"/>
                </a:solidFill>
              </a:rPr>
              <a:t>BUT - California’s protective of LGBTQ+ students could be lost if:</a:t>
            </a:r>
          </a:p>
          <a:p>
            <a:pPr marL="895350" lvl="1" indent="-285750">
              <a:lnSpc>
                <a:spcPct val="200000"/>
              </a:lnSpc>
              <a:buFont typeface="Courier New" panose="02070309020205020404" pitchFamily="49" charset="0"/>
              <a:buChar char="o"/>
            </a:pPr>
            <a:r>
              <a:rPr lang="en-US" dirty="0">
                <a:solidFill>
                  <a:schemeClr val="tx1"/>
                </a:solidFill>
              </a:rPr>
              <a:t>Legislature amends Title IX to preclude special protections as “discriminatory”</a:t>
            </a:r>
          </a:p>
          <a:p>
            <a:pPr marL="895350" lvl="1" indent="-285750">
              <a:lnSpc>
                <a:spcPct val="200000"/>
              </a:lnSpc>
              <a:buFont typeface="Courier New" panose="02070309020205020404" pitchFamily="49" charset="0"/>
              <a:buChar char="o"/>
            </a:pPr>
            <a:r>
              <a:rPr lang="en-US" dirty="0">
                <a:solidFill>
                  <a:schemeClr val="tx1"/>
                </a:solidFill>
              </a:rPr>
              <a:t>Executive branch devises new regulations to do the same</a:t>
            </a:r>
          </a:p>
          <a:p>
            <a:pPr marL="1352550" lvl="2" indent="-285750">
              <a:lnSpc>
                <a:spcPct val="200000"/>
              </a:lnSpc>
              <a:buFont typeface="Courier New" panose="02070309020205020404" pitchFamily="49" charset="0"/>
              <a:buChar char="o"/>
            </a:pPr>
            <a:r>
              <a:rPr lang="en-US" sz="1200" dirty="0">
                <a:solidFill>
                  <a:schemeClr val="tx1"/>
                </a:solidFill>
              </a:rPr>
              <a:t>Def of “sex discrimination” to include “gender identity” rescinded from Federal Registry</a:t>
            </a:r>
          </a:p>
          <a:p>
            <a:pPr marL="895350" lvl="1" indent="-285750">
              <a:buFont typeface="Courier New" panose="02070309020205020404" pitchFamily="49" charset="0"/>
              <a:buChar char="o"/>
            </a:pPr>
            <a:endParaRPr lang="en-US" dirty="0">
              <a:solidFill>
                <a:schemeClr val="tx1"/>
              </a:solidFill>
            </a:endParaRPr>
          </a:p>
          <a:p>
            <a:pPr marL="895350" lvl="1" indent="-285750">
              <a:buFont typeface="Courier New" panose="02070309020205020404" pitchFamily="49" charset="0"/>
              <a:buChar char="o"/>
            </a:pPr>
            <a:r>
              <a:rPr lang="en-US" dirty="0">
                <a:solidFill>
                  <a:schemeClr val="tx1"/>
                </a:solidFill>
              </a:rPr>
              <a:t>Supreme Court (ultimately) finds that California protections discriminate by singling out certain classes not specifically protected by 14</a:t>
            </a:r>
            <a:r>
              <a:rPr lang="en-US" baseline="30000" dirty="0">
                <a:solidFill>
                  <a:schemeClr val="tx1"/>
                </a:solidFill>
              </a:rPr>
              <a:t>th</a:t>
            </a:r>
            <a:r>
              <a:rPr lang="en-US" dirty="0">
                <a:solidFill>
                  <a:schemeClr val="tx1"/>
                </a:solidFill>
              </a:rPr>
              <a:t> Amendment</a:t>
            </a:r>
          </a:p>
          <a:p>
            <a:pPr marL="895350" lvl="1" indent="-285750">
              <a:buFont typeface="Courier New" panose="02070309020205020404" pitchFamily="49" charset="0"/>
              <a:buChar char="o"/>
            </a:pPr>
            <a:endParaRPr lang="en-US" dirty="0">
              <a:solidFill>
                <a:schemeClr val="tx1"/>
              </a:solidFill>
            </a:endParaRPr>
          </a:p>
          <a:p>
            <a:pPr marL="438150" indent="-285750">
              <a:buFont typeface="Arial" panose="020B0604020202020204" pitchFamily="34" charset="0"/>
              <a:buChar char="•"/>
            </a:pPr>
            <a:endParaRPr lang="en-US" dirty="0">
              <a:solidFill>
                <a:schemeClr val="tx1"/>
              </a:solidFill>
            </a:endParaRPr>
          </a:p>
        </p:txBody>
      </p:sp>
      <p:sp>
        <p:nvSpPr>
          <p:cNvPr id="3" name="Title 2">
            <a:extLst>
              <a:ext uri="{FF2B5EF4-FFF2-40B4-BE49-F238E27FC236}">
                <a16:creationId xmlns:a16="http://schemas.microsoft.com/office/drawing/2014/main" id="{66078FCA-B8B1-4D31-DBE4-FCF725EA3C49}"/>
              </a:ext>
            </a:extLst>
          </p:cNvPr>
          <p:cNvSpPr>
            <a:spLocks noGrp="1"/>
          </p:cNvSpPr>
          <p:nvPr>
            <p:ph type="title"/>
          </p:nvPr>
        </p:nvSpPr>
        <p:spPr/>
        <p:txBody>
          <a:bodyPr/>
          <a:lstStyle/>
          <a:p>
            <a:r>
              <a:rPr lang="en-US" dirty="0"/>
              <a:t>Federal v State</a:t>
            </a:r>
          </a:p>
        </p:txBody>
      </p:sp>
    </p:spTree>
    <p:extLst>
      <p:ext uri="{BB962C8B-B14F-4D97-AF65-F5344CB8AC3E}">
        <p14:creationId xmlns:p14="http://schemas.microsoft.com/office/powerpoint/2010/main" val="16443366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44105B6-056F-560E-E7ED-215D944FB2D1}"/>
              </a:ext>
            </a:extLst>
          </p:cNvPr>
          <p:cNvSpPr>
            <a:spLocks noGrp="1"/>
          </p:cNvSpPr>
          <p:nvPr>
            <p:ph type="body" idx="1"/>
          </p:nvPr>
        </p:nvSpPr>
        <p:spPr>
          <a:xfrm>
            <a:off x="687025" y="1288473"/>
            <a:ext cx="7770000" cy="3341652"/>
          </a:xfrm>
        </p:spPr>
        <p:txBody>
          <a:bodyPr/>
          <a:lstStyle/>
          <a:p>
            <a:pPr>
              <a:buFont typeface="Wingdings" panose="05000000000000000000" pitchFamily="2" charset="2"/>
              <a:buChar char="Ø"/>
            </a:pPr>
            <a:r>
              <a:rPr lang="en-US" sz="1600" dirty="0"/>
              <a:t>National Women’s Law Center (Comparison of new and previous regulations), </a:t>
            </a:r>
            <a:r>
              <a:rPr lang="en-US" sz="1600" u="sng" dirty="0"/>
              <a:t>NWLC.ORG</a:t>
            </a:r>
          </a:p>
          <a:p>
            <a:pPr>
              <a:buFont typeface="Wingdings" panose="05000000000000000000" pitchFamily="2" charset="2"/>
              <a:buChar char="Ø"/>
            </a:pPr>
            <a:endParaRPr lang="en-US" sz="1600" u="sng" dirty="0"/>
          </a:p>
          <a:p>
            <a:pPr>
              <a:buFont typeface="Wingdings" panose="05000000000000000000" pitchFamily="2" charset="2"/>
              <a:buChar char="Ø"/>
            </a:pPr>
            <a:r>
              <a:rPr lang="en-US" sz="1600" u="sng" dirty="0"/>
              <a:t>Boston Lawyer Blog, </a:t>
            </a:r>
            <a:r>
              <a:rPr lang="en-US" sz="2000" b="0" i="0" dirty="0">
                <a:solidFill>
                  <a:srgbClr val="000000"/>
                </a:solidFill>
                <a:effectLst/>
                <a:latin typeface="bebas-neue-pro-semiexpanded"/>
              </a:rPr>
              <a:t> </a:t>
            </a:r>
            <a:r>
              <a:rPr lang="en-US" sz="1200" i="0" strike="noStrike" dirty="0">
                <a:solidFill>
                  <a:srgbClr val="D60100"/>
                </a:solidFill>
                <a:effectLst/>
                <a:latin typeface="Barlow" panose="00000500000000000000" pitchFamily="2" charset="0"/>
                <a:hlinkClick r:id="rId2"/>
              </a:rPr>
              <a:t>Naomi Shatz</a:t>
            </a:r>
            <a:r>
              <a:rPr lang="en-US" sz="1200" i="0" dirty="0">
                <a:solidFill>
                  <a:srgbClr val="000000"/>
                </a:solidFill>
                <a:effectLst/>
                <a:latin typeface="Barlow" panose="00000500000000000000" pitchFamily="2" charset="0"/>
              </a:rPr>
              <a:t> and </a:t>
            </a:r>
            <a:r>
              <a:rPr lang="en-US" sz="1200" i="0" dirty="0">
                <a:solidFill>
                  <a:srgbClr val="D60100"/>
                </a:solidFill>
                <a:effectLst/>
                <a:latin typeface="Barlow" panose="00000500000000000000" pitchFamily="2" charset="0"/>
                <a:hlinkClick r:id="rId3"/>
              </a:rPr>
              <a:t>Niamh Gibbons</a:t>
            </a:r>
            <a:r>
              <a:rPr lang="en-US" sz="1200" i="0" dirty="0">
                <a:solidFill>
                  <a:srgbClr val="D60100"/>
                </a:solidFill>
                <a:effectLst/>
                <a:latin typeface="Barlow" panose="00000500000000000000" pitchFamily="2" charset="0"/>
              </a:rPr>
              <a:t> </a:t>
            </a:r>
            <a:r>
              <a:rPr lang="en-US" sz="1200" i="0" dirty="0">
                <a:solidFill>
                  <a:schemeClr val="accent1">
                    <a:lumMod val="10000"/>
                  </a:schemeClr>
                </a:solidFill>
                <a:effectLst/>
                <a:latin typeface="Barlow" panose="00000500000000000000" pitchFamily="2" charset="0"/>
              </a:rPr>
              <a:t>(2/4/25)</a:t>
            </a:r>
            <a:endParaRPr lang="en-US" sz="1200" dirty="0">
              <a:solidFill>
                <a:schemeClr val="accent1">
                  <a:lumMod val="10000"/>
                </a:schemeClr>
              </a:solidFill>
              <a:latin typeface="Barlow" panose="00000500000000000000" pitchFamily="2" charset="0"/>
            </a:endParaRPr>
          </a:p>
          <a:p>
            <a:pPr>
              <a:buFont typeface="Wingdings" panose="05000000000000000000" pitchFamily="2" charset="2"/>
              <a:buChar char="Ø"/>
            </a:pPr>
            <a:endParaRPr lang="en-US" sz="1600" dirty="0"/>
          </a:p>
          <a:p>
            <a:pPr marL="152400" indent="0">
              <a:buNone/>
            </a:pPr>
            <a:endParaRPr lang="en-US" dirty="0"/>
          </a:p>
          <a:p>
            <a:pPr>
              <a:buFont typeface="Wingdings" panose="05000000000000000000" pitchFamily="2" charset="2"/>
              <a:buChar char="Ø"/>
            </a:pPr>
            <a:endParaRPr lang="en-US" dirty="0"/>
          </a:p>
        </p:txBody>
      </p:sp>
      <p:sp>
        <p:nvSpPr>
          <p:cNvPr id="3" name="Title 2">
            <a:extLst>
              <a:ext uri="{FF2B5EF4-FFF2-40B4-BE49-F238E27FC236}">
                <a16:creationId xmlns:a16="http://schemas.microsoft.com/office/drawing/2014/main" id="{7725C847-0776-11C6-3D20-EDFD49C0407D}"/>
              </a:ext>
            </a:extLst>
          </p:cNvPr>
          <p:cNvSpPr>
            <a:spLocks noGrp="1"/>
          </p:cNvSpPr>
          <p:nvPr>
            <p:ph type="title"/>
          </p:nvPr>
        </p:nvSpPr>
        <p:spPr>
          <a:xfrm>
            <a:off x="825850" y="358274"/>
            <a:ext cx="7444800" cy="784725"/>
          </a:xfrm>
        </p:spPr>
        <p:txBody>
          <a:bodyPr/>
          <a:lstStyle/>
          <a:p>
            <a:r>
              <a:rPr lang="en-US" sz="4800" dirty="0"/>
              <a:t>References</a:t>
            </a:r>
          </a:p>
        </p:txBody>
      </p:sp>
    </p:spTree>
    <p:extLst>
      <p:ext uri="{BB962C8B-B14F-4D97-AF65-F5344CB8AC3E}">
        <p14:creationId xmlns:p14="http://schemas.microsoft.com/office/powerpoint/2010/main" val="4016558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CC245A7-573E-A5A5-CA02-92CDFE6FBBA9}"/>
              </a:ext>
            </a:extLst>
          </p:cNvPr>
          <p:cNvSpPr>
            <a:spLocks noGrp="1"/>
          </p:cNvSpPr>
          <p:nvPr>
            <p:ph type="body" idx="1"/>
          </p:nvPr>
        </p:nvSpPr>
        <p:spPr>
          <a:xfrm>
            <a:off x="687025" y="1011381"/>
            <a:ext cx="7770000" cy="3618744"/>
          </a:xfrm>
        </p:spPr>
        <p:txBody>
          <a:bodyPr/>
          <a:lstStyle/>
          <a:p>
            <a:pPr marL="152400" indent="0">
              <a:buNone/>
            </a:pPr>
            <a:endParaRPr lang="en-US" sz="2400" dirty="0"/>
          </a:p>
          <a:p>
            <a:pPr marL="152400" indent="0">
              <a:buNone/>
            </a:pPr>
            <a:r>
              <a:rPr lang="en-US" sz="2400" dirty="0"/>
              <a:t>Title IX of the Education Amendments Act of 1972 is Federal legislation passed by Congress </a:t>
            </a:r>
          </a:p>
          <a:p>
            <a:pPr marL="495300" indent="-342900">
              <a:buFont typeface="Wingdings" panose="05000000000000000000" pitchFamily="2" charset="2"/>
              <a:buChar char="Ø"/>
            </a:pPr>
            <a:r>
              <a:rPr lang="en-US" sz="2400" dirty="0"/>
              <a:t>to ensure equal opportunity in education for all students, from kindergarten through postgraduate school, as well as all employees, </a:t>
            </a:r>
          </a:p>
          <a:p>
            <a:pPr marL="495300" indent="-342900">
              <a:buFont typeface="Wingdings" panose="05000000000000000000" pitchFamily="2" charset="2"/>
              <a:buChar char="Ø"/>
            </a:pPr>
            <a:r>
              <a:rPr lang="en-US" sz="2400" dirty="0"/>
              <a:t>of educational institutions receiving federal money,</a:t>
            </a:r>
          </a:p>
          <a:p>
            <a:pPr marL="495300" indent="-342900">
              <a:buFont typeface="Wingdings" panose="05000000000000000000" pitchFamily="2" charset="2"/>
              <a:buChar char="Ø"/>
            </a:pPr>
            <a:r>
              <a:rPr lang="en-US" sz="2400" dirty="0"/>
              <a:t>regardless of sex.   </a:t>
            </a:r>
          </a:p>
          <a:p>
            <a:endParaRPr lang="en-US" dirty="0"/>
          </a:p>
        </p:txBody>
      </p:sp>
      <p:sp>
        <p:nvSpPr>
          <p:cNvPr id="5" name="Title 4">
            <a:extLst>
              <a:ext uri="{FF2B5EF4-FFF2-40B4-BE49-F238E27FC236}">
                <a16:creationId xmlns:a16="http://schemas.microsoft.com/office/drawing/2014/main" id="{E60180F7-24BF-48F9-0552-E5C48F2DA110}"/>
              </a:ext>
            </a:extLst>
          </p:cNvPr>
          <p:cNvSpPr>
            <a:spLocks noGrp="1"/>
          </p:cNvSpPr>
          <p:nvPr>
            <p:ph type="title"/>
          </p:nvPr>
        </p:nvSpPr>
        <p:spPr>
          <a:xfrm>
            <a:off x="825850" y="358274"/>
            <a:ext cx="7444800" cy="653107"/>
          </a:xfrm>
        </p:spPr>
        <p:txBody>
          <a:bodyPr/>
          <a:lstStyle/>
          <a:p>
            <a:r>
              <a:rPr lang="en-US" sz="4800" dirty="0"/>
              <a:t>What is Title IX?</a:t>
            </a:r>
          </a:p>
        </p:txBody>
      </p:sp>
    </p:spTree>
    <p:extLst>
      <p:ext uri="{BB962C8B-B14F-4D97-AF65-F5344CB8AC3E}">
        <p14:creationId xmlns:p14="http://schemas.microsoft.com/office/powerpoint/2010/main" val="2184704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1418735-0801-9D86-1EC7-8896E2144EF5}"/>
              </a:ext>
            </a:extLst>
          </p:cNvPr>
          <p:cNvSpPr>
            <a:spLocks noGrp="1"/>
          </p:cNvSpPr>
          <p:nvPr>
            <p:ph type="body" idx="1"/>
          </p:nvPr>
        </p:nvSpPr>
        <p:spPr>
          <a:xfrm>
            <a:off x="687025" y="1226127"/>
            <a:ext cx="7770000" cy="3403998"/>
          </a:xfrm>
        </p:spPr>
        <p:txBody>
          <a:bodyPr/>
          <a:lstStyle/>
          <a:p>
            <a:pPr marL="109728" indent="0">
              <a:lnSpc>
                <a:spcPct val="150000"/>
              </a:lnSpc>
              <a:buNone/>
            </a:pPr>
            <a:r>
              <a:rPr lang="en-US" sz="2400" i="1" dirty="0"/>
              <a:t>No person in the United States shall, on the basis of sex, be excluded from participation in, be denied the benefits of, or be subjected to discrimination under any education program or activity receiving federal financial assistance.</a:t>
            </a:r>
            <a:endParaRPr lang="en-US" sz="2400" dirty="0"/>
          </a:p>
          <a:p>
            <a:pPr marL="109728" indent="0">
              <a:lnSpc>
                <a:spcPct val="150000"/>
              </a:lnSpc>
              <a:buNone/>
            </a:pPr>
            <a:r>
              <a:rPr lang="en-US" sz="2400" i="1" dirty="0"/>
              <a:t>			30 U.S.C. Sect.1681</a:t>
            </a:r>
          </a:p>
          <a:p>
            <a:pPr marL="152400" indent="0">
              <a:buNone/>
            </a:pPr>
            <a:endParaRPr lang="en-US" dirty="0"/>
          </a:p>
        </p:txBody>
      </p:sp>
      <p:sp>
        <p:nvSpPr>
          <p:cNvPr id="3" name="Title 2">
            <a:extLst>
              <a:ext uri="{FF2B5EF4-FFF2-40B4-BE49-F238E27FC236}">
                <a16:creationId xmlns:a16="http://schemas.microsoft.com/office/drawing/2014/main" id="{32B515A1-E49A-B456-5425-BA8AB9BDA80F}"/>
              </a:ext>
            </a:extLst>
          </p:cNvPr>
          <p:cNvSpPr>
            <a:spLocks noGrp="1"/>
          </p:cNvSpPr>
          <p:nvPr>
            <p:ph type="title"/>
          </p:nvPr>
        </p:nvSpPr>
        <p:spPr>
          <a:xfrm>
            <a:off x="825850" y="358274"/>
            <a:ext cx="7444800" cy="743162"/>
          </a:xfrm>
        </p:spPr>
        <p:txBody>
          <a:bodyPr/>
          <a:lstStyle/>
          <a:p>
            <a:r>
              <a:rPr lang="en-US" sz="4800" dirty="0"/>
              <a:t>What Does it Say?</a:t>
            </a:r>
          </a:p>
        </p:txBody>
      </p:sp>
    </p:spTree>
    <p:extLst>
      <p:ext uri="{BB962C8B-B14F-4D97-AF65-F5344CB8AC3E}">
        <p14:creationId xmlns:p14="http://schemas.microsoft.com/office/powerpoint/2010/main" val="3573027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659E551-EBBA-A8D2-D7DE-51A81C11F405}"/>
              </a:ext>
            </a:extLst>
          </p:cNvPr>
          <p:cNvSpPr>
            <a:spLocks noGrp="1"/>
          </p:cNvSpPr>
          <p:nvPr>
            <p:ph type="body" idx="1"/>
          </p:nvPr>
        </p:nvSpPr>
        <p:spPr>
          <a:xfrm>
            <a:off x="687025" y="1170709"/>
            <a:ext cx="7770000" cy="3459415"/>
          </a:xfrm>
        </p:spPr>
        <p:txBody>
          <a:bodyPr/>
          <a:lstStyle/>
          <a:p>
            <a:pPr marL="152400" indent="0">
              <a:buNone/>
            </a:pPr>
            <a:endParaRPr lang="en-US" sz="2800" dirty="0"/>
          </a:p>
          <a:p>
            <a:pPr marL="152400" indent="0">
              <a:buNone/>
            </a:pPr>
            <a:r>
              <a:rPr lang="en-US" sz="2800" dirty="0"/>
              <a:t>Title IX and related regulations provide guidelines, procedures, and tools for preventing and addressing inequities that can hinder students’ and employees’ ability to succeed in school and beyond. </a:t>
            </a:r>
          </a:p>
          <a:p>
            <a:pPr marL="152400" indent="0">
              <a:buNone/>
            </a:pPr>
            <a:endParaRPr lang="en-US" dirty="0"/>
          </a:p>
        </p:txBody>
      </p:sp>
      <p:sp>
        <p:nvSpPr>
          <p:cNvPr id="3" name="Title 2">
            <a:extLst>
              <a:ext uri="{FF2B5EF4-FFF2-40B4-BE49-F238E27FC236}">
                <a16:creationId xmlns:a16="http://schemas.microsoft.com/office/drawing/2014/main" id="{32DB8CAB-1252-B5E1-5706-D0ACEA6C81CB}"/>
              </a:ext>
            </a:extLst>
          </p:cNvPr>
          <p:cNvSpPr>
            <a:spLocks noGrp="1"/>
          </p:cNvSpPr>
          <p:nvPr>
            <p:ph type="title"/>
          </p:nvPr>
        </p:nvSpPr>
        <p:spPr>
          <a:xfrm>
            <a:off x="825850" y="358274"/>
            <a:ext cx="7444800" cy="729307"/>
          </a:xfrm>
        </p:spPr>
        <p:txBody>
          <a:bodyPr/>
          <a:lstStyle/>
          <a:p>
            <a:r>
              <a:rPr lang="en-US" sz="4800" dirty="0"/>
              <a:t>What Does it Do? </a:t>
            </a:r>
          </a:p>
        </p:txBody>
      </p:sp>
    </p:spTree>
    <p:extLst>
      <p:ext uri="{BB962C8B-B14F-4D97-AF65-F5344CB8AC3E}">
        <p14:creationId xmlns:p14="http://schemas.microsoft.com/office/powerpoint/2010/main" val="2035241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3ABF5B4-2C04-ABA6-EDB3-91CA526469A3}"/>
              </a:ext>
            </a:extLst>
          </p:cNvPr>
          <p:cNvSpPr>
            <a:spLocks noGrp="1"/>
          </p:cNvSpPr>
          <p:nvPr>
            <p:ph type="body" idx="1"/>
          </p:nvPr>
        </p:nvSpPr>
        <p:spPr>
          <a:xfrm>
            <a:off x="687025" y="1087581"/>
            <a:ext cx="7770000" cy="3542544"/>
          </a:xfrm>
        </p:spPr>
        <p:txBody>
          <a:bodyPr/>
          <a:lstStyle/>
          <a:p>
            <a:pPr>
              <a:lnSpc>
                <a:spcPct val="150000"/>
              </a:lnSpc>
              <a:buFont typeface="Wingdings" panose="05000000000000000000" pitchFamily="2" charset="2"/>
              <a:buChar char="Ø"/>
            </a:pPr>
            <a:r>
              <a:rPr lang="en-US" sz="2000" dirty="0"/>
              <a:t>By prohibiting hostile, threatening, and discriminatory behavior, Title IX protects the rights of all students to learn in a healthy environment.  </a:t>
            </a:r>
          </a:p>
          <a:p>
            <a:pPr>
              <a:lnSpc>
                <a:spcPct val="150000"/>
              </a:lnSpc>
              <a:buFont typeface="Wingdings" panose="05000000000000000000" pitchFamily="2" charset="2"/>
              <a:buChar char="Ø"/>
            </a:pPr>
            <a:r>
              <a:rPr lang="en-US" sz="2000" dirty="0"/>
              <a:t>These advantages extend beyond individual students to the nation itself, which stands to gain a well-prepared workforce in which the brightest minds are allowed to advance. </a:t>
            </a:r>
          </a:p>
          <a:p>
            <a:pPr marL="152400" indent="0">
              <a:buNone/>
            </a:pPr>
            <a:endParaRPr lang="en-US" dirty="0"/>
          </a:p>
        </p:txBody>
      </p:sp>
      <p:sp>
        <p:nvSpPr>
          <p:cNvPr id="3" name="Title 2">
            <a:extLst>
              <a:ext uri="{FF2B5EF4-FFF2-40B4-BE49-F238E27FC236}">
                <a16:creationId xmlns:a16="http://schemas.microsoft.com/office/drawing/2014/main" id="{B19944EF-EFF1-6FB5-951E-07422AA69BD6}"/>
              </a:ext>
            </a:extLst>
          </p:cNvPr>
          <p:cNvSpPr>
            <a:spLocks noGrp="1"/>
          </p:cNvSpPr>
          <p:nvPr>
            <p:ph type="title"/>
          </p:nvPr>
        </p:nvSpPr>
        <p:spPr>
          <a:xfrm>
            <a:off x="825850" y="358274"/>
            <a:ext cx="7444800" cy="729307"/>
          </a:xfrm>
        </p:spPr>
        <p:txBody>
          <a:bodyPr/>
          <a:lstStyle/>
          <a:p>
            <a:r>
              <a:rPr lang="en-US" sz="4800" dirty="0"/>
              <a:t>Why Do We Need It?</a:t>
            </a:r>
          </a:p>
        </p:txBody>
      </p:sp>
    </p:spTree>
    <p:extLst>
      <p:ext uri="{BB962C8B-B14F-4D97-AF65-F5344CB8AC3E}">
        <p14:creationId xmlns:p14="http://schemas.microsoft.com/office/powerpoint/2010/main" val="45387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DFF3D990-EDDF-F494-A240-AA4E281A2976}"/>
              </a:ext>
            </a:extLst>
          </p:cNvPr>
          <p:cNvSpPr>
            <a:spLocks noGrp="1"/>
          </p:cNvSpPr>
          <p:nvPr>
            <p:ph type="subTitle" idx="1"/>
          </p:nvPr>
        </p:nvSpPr>
        <p:spPr>
          <a:xfrm>
            <a:off x="1104150" y="1825025"/>
            <a:ext cx="3202500" cy="2740048"/>
          </a:xfrm>
        </p:spPr>
        <p:txBody>
          <a:bodyPr/>
          <a:lstStyle/>
          <a:p>
            <a:endParaRPr lang="en-US" dirty="0"/>
          </a:p>
          <a:p>
            <a:endParaRPr lang="en-US" dirty="0"/>
          </a:p>
          <a:p>
            <a:endParaRPr lang="en-US" dirty="0"/>
          </a:p>
          <a:p>
            <a:endParaRPr lang="en-US" dirty="0"/>
          </a:p>
          <a:p>
            <a:endParaRPr lang="en-US" dirty="0"/>
          </a:p>
          <a:p>
            <a:endParaRPr lang="en-US" dirty="0"/>
          </a:p>
          <a:p>
            <a:endParaRPr lang="en-US" sz="1400" dirty="0"/>
          </a:p>
          <a:p>
            <a:endParaRPr lang="en-US" sz="1400" dirty="0"/>
          </a:p>
          <a:p>
            <a:endParaRPr lang="en-US" sz="1400" dirty="0"/>
          </a:p>
          <a:p>
            <a:r>
              <a:rPr lang="en-US" sz="1400" dirty="0"/>
              <a:t>Title IX offers no special benefits or advantages for  girls and women</a:t>
            </a:r>
          </a:p>
          <a:p>
            <a:endParaRPr lang="en-US" dirty="0"/>
          </a:p>
        </p:txBody>
      </p:sp>
      <p:sp>
        <p:nvSpPr>
          <p:cNvPr id="4" name="Title 3">
            <a:extLst>
              <a:ext uri="{FF2B5EF4-FFF2-40B4-BE49-F238E27FC236}">
                <a16:creationId xmlns:a16="http://schemas.microsoft.com/office/drawing/2014/main" id="{220782DD-0F56-B83B-3262-39E980C4BCCA}"/>
              </a:ext>
            </a:extLst>
          </p:cNvPr>
          <p:cNvSpPr>
            <a:spLocks noGrp="1"/>
          </p:cNvSpPr>
          <p:nvPr>
            <p:ph type="title"/>
          </p:nvPr>
        </p:nvSpPr>
        <p:spPr>
          <a:xfrm>
            <a:off x="1104150" y="1039750"/>
            <a:ext cx="3202500" cy="622200"/>
          </a:xfrm>
        </p:spPr>
        <p:txBody>
          <a:bodyPr/>
          <a:lstStyle/>
          <a:p>
            <a:br>
              <a:rPr lang="en-US" dirty="0"/>
            </a:br>
            <a:r>
              <a:rPr lang="en-US" sz="3200" dirty="0"/>
              <a:t>Girls and Women… </a:t>
            </a:r>
            <a:br>
              <a:rPr lang="en-US" dirty="0"/>
            </a:br>
            <a:endParaRPr lang="en-US" dirty="0"/>
          </a:p>
        </p:txBody>
      </p:sp>
      <p:sp>
        <p:nvSpPr>
          <p:cNvPr id="6" name="Subtitle 5">
            <a:extLst>
              <a:ext uri="{FF2B5EF4-FFF2-40B4-BE49-F238E27FC236}">
                <a16:creationId xmlns:a16="http://schemas.microsoft.com/office/drawing/2014/main" id="{E1E860BC-45CD-ECF3-510D-CF6AAD95AEE8}"/>
              </a:ext>
            </a:extLst>
          </p:cNvPr>
          <p:cNvSpPr>
            <a:spLocks noGrp="1"/>
          </p:cNvSpPr>
          <p:nvPr>
            <p:ph type="subTitle" idx="2"/>
          </p:nvPr>
        </p:nvSpPr>
        <p:spPr>
          <a:xfrm>
            <a:off x="4764900" y="1827522"/>
            <a:ext cx="3202500" cy="2760825"/>
          </a:xfrm>
        </p:spPr>
        <p: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sz="1400" dirty="0"/>
          </a:p>
          <a:p>
            <a:endParaRPr lang="en-US" dirty="0"/>
          </a:p>
          <a:p>
            <a:pPr marL="117475" indent="22225"/>
            <a:r>
              <a:rPr lang="en-US" sz="1400" dirty="0"/>
              <a:t>Rather it is gender-neutral, designed to ensure equality in education for </a:t>
            </a:r>
            <a:r>
              <a:rPr lang="en-US" sz="1400" i="1" dirty="0"/>
              <a:t>all</a:t>
            </a:r>
            <a:r>
              <a:rPr lang="en-US" sz="1400" dirty="0"/>
              <a:t> students by eliminating sex discrimination</a:t>
            </a:r>
            <a:endParaRPr lang="en-US" dirty="0"/>
          </a:p>
        </p:txBody>
      </p:sp>
      <p:sp>
        <p:nvSpPr>
          <p:cNvPr id="7" name="Title 6">
            <a:extLst>
              <a:ext uri="{FF2B5EF4-FFF2-40B4-BE49-F238E27FC236}">
                <a16:creationId xmlns:a16="http://schemas.microsoft.com/office/drawing/2014/main" id="{E3E7BFC0-5942-DF5F-9CC4-DD249DA9CADD}"/>
              </a:ext>
            </a:extLst>
          </p:cNvPr>
          <p:cNvSpPr>
            <a:spLocks noGrp="1"/>
          </p:cNvSpPr>
          <p:nvPr>
            <p:ph type="title" idx="3"/>
          </p:nvPr>
        </p:nvSpPr>
        <p:spPr>
          <a:xfrm>
            <a:off x="4837350" y="876674"/>
            <a:ext cx="3202500" cy="882853"/>
          </a:xfrm>
        </p:spPr>
        <p:txBody>
          <a:bodyPr/>
          <a:lstStyle/>
          <a:p>
            <a:br>
              <a:rPr lang="en-US" dirty="0"/>
            </a:br>
            <a:r>
              <a:rPr lang="en-US" sz="3200" dirty="0"/>
              <a:t>… Boys and Men</a:t>
            </a:r>
            <a:br>
              <a:rPr lang="en-US" dirty="0"/>
            </a:br>
            <a:endParaRPr lang="en-US" dirty="0"/>
          </a:p>
        </p:txBody>
      </p:sp>
      <p:sp>
        <p:nvSpPr>
          <p:cNvPr id="8" name="Title 7">
            <a:extLst>
              <a:ext uri="{FF2B5EF4-FFF2-40B4-BE49-F238E27FC236}">
                <a16:creationId xmlns:a16="http://schemas.microsoft.com/office/drawing/2014/main" id="{20828360-402B-930F-111D-03990ADD9011}"/>
              </a:ext>
            </a:extLst>
          </p:cNvPr>
          <p:cNvSpPr>
            <a:spLocks noGrp="1"/>
          </p:cNvSpPr>
          <p:nvPr>
            <p:ph type="title" idx="4"/>
          </p:nvPr>
        </p:nvSpPr>
        <p:spPr/>
        <p:txBody>
          <a:bodyPr/>
          <a:lstStyle/>
          <a:p>
            <a:r>
              <a:rPr lang="en-US" dirty="0"/>
              <a:t>Who Benefits from Title IX?</a:t>
            </a:r>
          </a:p>
        </p:txBody>
      </p:sp>
      <p:pic>
        <p:nvPicPr>
          <p:cNvPr id="9" name="Picture 3" descr="C:\Users\KATHI HARPER\AppData\Local\Microsoft\Windows\Temporary Internet Files\Content.IE5\MUJCNCLK\writing girl[1].gif">
            <a:extLst>
              <a:ext uri="{FF2B5EF4-FFF2-40B4-BE49-F238E27FC236}">
                <a16:creationId xmlns:a16="http://schemas.microsoft.com/office/drawing/2014/main" id="{2106F906-ACAC-5433-72A2-536654F49B9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62400" y="1825026"/>
            <a:ext cx="2285999" cy="172866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C:\Users\KATHI HARPER\AppData\Local\Microsoft\Windows\Temporary Internet Files\Content.IE5\TPWBMW9S\school_a_plus[1].gif">
            <a:extLst>
              <a:ext uri="{FF2B5EF4-FFF2-40B4-BE49-F238E27FC236}">
                <a16:creationId xmlns:a16="http://schemas.microsoft.com/office/drawing/2014/main" id="{39252733-C198-CCA0-6BB7-570530B091E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808670" y="1661950"/>
            <a:ext cx="1444625" cy="21341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2652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a:extLst>
              <a:ext uri="{FF2B5EF4-FFF2-40B4-BE49-F238E27FC236}">
                <a16:creationId xmlns:a16="http://schemas.microsoft.com/office/drawing/2014/main" id="{2B4F017B-7248-EBB9-2513-0D58426E1B7B}"/>
              </a:ext>
            </a:extLst>
          </p:cNvPr>
          <p:cNvSpPr>
            <a:spLocks noGrp="1"/>
          </p:cNvSpPr>
          <p:nvPr>
            <p:ph type="subTitle" idx="1"/>
          </p:nvPr>
        </p:nvSpPr>
        <p:spPr>
          <a:xfrm>
            <a:off x="1104150" y="2134900"/>
            <a:ext cx="3202500" cy="1968850"/>
          </a:xfrm>
          <a:solidFill>
            <a:srgbClr val="CCECFF"/>
          </a:solidFill>
          <a:ln>
            <a:solidFill>
              <a:schemeClr val="bg1"/>
            </a:solidFill>
          </a:ln>
        </p:spPr>
        <p:txBody>
          <a:bodyPr/>
          <a:lstStyle/>
          <a:p>
            <a:pPr>
              <a:buFont typeface="Wingdings" panose="05000000000000000000" pitchFamily="2" charset="2"/>
              <a:buChar char="Ø"/>
            </a:pPr>
            <a:r>
              <a:rPr lang="en-US" dirty="0"/>
              <a:t>Vigorous enforcement of Title IX protective provisions</a:t>
            </a:r>
          </a:p>
          <a:p>
            <a:pPr>
              <a:buFont typeface="Wingdings" panose="05000000000000000000" pitchFamily="2" charset="2"/>
              <a:buChar char="Ø"/>
            </a:pPr>
            <a:endParaRPr lang="en-US" dirty="0"/>
          </a:p>
          <a:p>
            <a:pPr marL="139700" indent="0"/>
            <a:endParaRPr lang="en-US" dirty="0"/>
          </a:p>
        </p:txBody>
      </p:sp>
      <p:sp>
        <p:nvSpPr>
          <p:cNvPr id="5" name="Title 4">
            <a:extLst>
              <a:ext uri="{FF2B5EF4-FFF2-40B4-BE49-F238E27FC236}">
                <a16:creationId xmlns:a16="http://schemas.microsoft.com/office/drawing/2014/main" id="{8247D6F8-9427-8C53-B247-092ABF6024AF}"/>
              </a:ext>
            </a:extLst>
          </p:cNvPr>
          <p:cNvSpPr>
            <a:spLocks noGrp="1"/>
          </p:cNvSpPr>
          <p:nvPr>
            <p:ph type="title"/>
          </p:nvPr>
        </p:nvSpPr>
        <p:spPr>
          <a:solidFill>
            <a:srgbClr val="33CCCC"/>
          </a:solidFill>
        </p:spPr>
        <p:txBody>
          <a:bodyPr/>
          <a:lstStyle/>
          <a:p>
            <a:r>
              <a:rPr lang="en-US" sz="2000" dirty="0"/>
              <a:t>Equal Access to Quality Public Education for All Students</a:t>
            </a:r>
          </a:p>
        </p:txBody>
      </p:sp>
      <p:sp>
        <p:nvSpPr>
          <p:cNvPr id="7" name="Subtitle 6">
            <a:extLst>
              <a:ext uri="{FF2B5EF4-FFF2-40B4-BE49-F238E27FC236}">
                <a16:creationId xmlns:a16="http://schemas.microsoft.com/office/drawing/2014/main" id="{223659D2-018C-4D00-A5C7-F16FCCDE61FC}"/>
              </a:ext>
            </a:extLst>
          </p:cNvPr>
          <p:cNvSpPr>
            <a:spLocks noGrp="1"/>
          </p:cNvSpPr>
          <p:nvPr>
            <p:ph type="subTitle" idx="2"/>
          </p:nvPr>
        </p:nvSpPr>
        <p:spPr>
          <a:xfrm>
            <a:off x="4837350" y="2134900"/>
            <a:ext cx="3202500" cy="1968850"/>
          </a:xfrm>
          <a:solidFill>
            <a:srgbClr val="CCECFF"/>
          </a:solidFill>
          <a:ln>
            <a:solidFill>
              <a:schemeClr val="bg1"/>
            </a:solidFill>
          </a:ln>
        </p:spPr>
        <p:txBody>
          <a:bodyPr/>
          <a:lstStyle/>
          <a:p>
            <a:pPr>
              <a:buFont typeface="Wingdings" panose="05000000000000000000" pitchFamily="2" charset="2"/>
              <a:buChar char="Ø"/>
            </a:pPr>
            <a:r>
              <a:rPr lang="en-US" dirty="0"/>
              <a:t>Freedom from violence in all its forms</a:t>
            </a:r>
          </a:p>
          <a:p>
            <a:pPr>
              <a:buFont typeface="Wingdings" panose="05000000000000000000" pitchFamily="2" charset="2"/>
              <a:buChar char="Ø"/>
            </a:pPr>
            <a:endParaRPr lang="en-US" dirty="0"/>
          </a:p>
          <a:p>
            <a:pPr>
              <a:buFont typeface="Wingdings" panose="05000000000000000000" pitchFamily="2" charset="2"/>
              <a:buChar char="Ø"/>
            </a:pPr>
            <a:r>
              <a:rPr lang="en-US" dirty="0"/>
              <a:t>Guarantee of civil and constitutional rights for all, including all forms of gender identity and expression, and all family structures </a:t>
            </a:r>
          </a:p>
        </p:txBody>
      </p:sp>
      <p:sp>
        <p:nvSpPr>
          <p:cNvPr id="8" name="Title 7">
            <a:extLst>
              <a:ext uri="{FF2B5EF4-FFF2-40B4-BE49-F238E27FC236}">
                <a16:creationId xmlns:a16="http://schemas.microsoft.com/office/drawing/2014/main" id="{435AF569-411C-F084-7F5E-EA06A5C4D699}"/>
              </a:ext>
            </a:extLst>
          </p:cNvPr>
          <p:cNvSpPr>
            <a:spLocks noGrp="1"/>
          </p:cNvSpPr>
          <p:nvPr>
            <p:ph type="title" idx="3"/>
          </p:nvPr>
        </p:nvSpPr>
        <p:spPr>
          <a:solidFill>
            <a:srgbClr val="33CCCC"/>
          </a:solidFill>
        </p:spPr>
        <p:txBody>
          <a:bodyPr/>
          <a:lstStyle/>
          <a:p>
            <a:r>
              <a:rPr lang="en-US" sz="2000" dirty="0"/>
              <a:t>Social and Racial Justice for All Members of Society</a:t>
            </a:r>
          </a:p>
        </p:txBody>
      </p:sp>
      <p:sp>
        <p:nvSpPr>
          <p:cNvPr id="9" name="Title 8">
            <a:extLst>
              <a:ext uri="{FF2B5EF4-FFF2-40B4-BE49-F238E27FC236}">
                <a16:creationId xmlns:a16="http://schemas.microsoft.com/office/drawing/2014/main" id="{A36EEA00-0192-F4DF-3487-8E61289B54F7}"/>
              </a:ext>
            </a:extLst>
          </p:cNvPr>
          <p:cNvSpPr>
            <a:spLocks noGrp="1"/>
          </p:cNvSpPr>
          <p:nvPr>
            <p:ph type="title" idx="4"/>
          </p:nvPr>
        </p:nvSpPr>
        <p:spPr>
          <a:xfrm>
            <a:off x="825850" y="358275"/>
            <a:ext cx="7444800" cy="930198"/>
          </a:xfrm>
        </p:spPr>
        <p:txBody>
          <a:bodyPr/>
          <a:lstStyle/>
          <a:p>
            <a:r>
              <a:rPr lang="en-US" sz="4800" dirty="0"/>
              <a:t>Why Do We Care?</a:t>
            </a:r>
          </a:p>
        </p:txBody>
      </p:sp>
    </p:spTree>
    <p:extLst>
      <p:ext uri="{BB962C8B-B14F-4D97-AF65-F5344CB8AC3E}">
        <p14:creationId xmlns:p14="http://schemas.microsoft.com/office/powerpoint/2010/main" val="2594895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62897D02-E04A-B05F-77C0-CC4ED243B825}"/>
              </a:ext>
            </a:extLst>
          </p:cNvPr>
          <p:cNvSpPr>
            <a:spLocks noGrp="1"/>
          </p:cNvSpPr>
          <p:nvPr>
            <p:ph type="subTitle" idx="1"/>
          </p:nvPr>
        </p:nvSpPr>
        <p:spPr>
          <a:xfrm>
            <a:off x="1104150" y="1543637"/>
            <a:ext cx="3202500" cy="2869036"/>
          </a:xfrm>
          <a:solidFill>
            <a:srgbClr val="CCECFF"/>
          </a:solidFill>
          <a:ln>
            <a:solidFill>
              <a:schemeClr val="tx1"/>
            </a:solidFill>
          </a:ln>
        </p:spPr>
        <p:txBody>
          <a:bodyPr/>
          <a:lstStyle/>
          <a:p>
            <a:pPr>
              <a:buFont typeface="Wingdings" panose="05000000000000000000" pitchFamily="2" charset="2"/>
              <a:buChar char="Ø"/>
            </a:pPr>
            <a:r>
              <a:rPr lang="en-US" dirty="0"/>
              <a:t>Donald Trump is elected as President</a:t>
            </a:r>
          </a:p>
          <a:p>
            <a:pPr>
              <a:buFont typeface="Wingdings" panose="05000000000000000000" pitchFamily="2" charset="2"/>
              <a:buChar char="Ø"/>
            </a:pPr>
            <a:endParaRPr lang="en-US" dirty="0"/>
          </a:p>
          <a:p>
            <a:pPr>
              <a:buFont typeface="Wingdings" panose="05000000000000000000" pitchFamily="2" charset="2"/>
              <a:buChar char="Ø"/>
            </a:pPr>
            <a:r>
              <a:rPr lang="en-US" dirty="0"/>
              <a:t>2017 President Trump appoints Betsy DeVos as Education Secretary</a:t>
            </a:r>
          </a:p>
          <a:p>
            <a:pPr>
              <a:buFont typeface="Wingdings" panose="05000000000000000000" pitchFamily="2" charset="2"/>
              <a:buChar char="Ø"/>
            </a:pPr>
            <a:endParaRPr lang="en-US" dirty="0"/>
          </a:p>
          <a:p>
            <a:pPr>
              <a:buFont typeface="Wingdings" panose="05000000000000000000" pitchFamily="2" charset="2"/>
              <a:buChar char="Ø"/>
            </a:pPr>
            <a:r>
              <a:rPr lang="en-US" dirty="0"/>
              <a:t>Secretary DeVos significantly scales back Title IX protections</a:t>
            </a:r>
          </a:p>
          <a:p>
            <a:pPr lvl="1">
              <a:buFont typeface="Arial" panose="020B0604020202020204" pitchFamily="34" charset="0"/>
              <a:buChar char="•"/>
            </a:pPr>
            <a:r>
              <a:rPr lang="en-US" sz="1200" dirty="0"/>
              <a:t>Sexual assault investigations </a:t>
            </a:r>
          </a:p>
          <a:p>
            <a:pPr lvl="1">
              <a:buFont typeface="Arial" panose="020B0604020202020204" pitchFamily="34" charset="0"/>
              <a:buChar char="•"/>
            </a:pPr>
            <a:r>
              <a:rPr lang="en-US" sz="1200" dirty="0"/>
              <a:t>Including “gender identity” within meaning of “gender” protections</a:t>
            </a:r>
          </a:p>
          <a:p>
            <a:pPr lvl="1">
              <a:buFont typeface="Arial" panose="020B0604020202020204" pitchFamily="34" charset="0"/>
              <a:buChar char="•"/>
            </a:pPr>
            <a:endParaRPr lang="en-US" sz="1200" dirty="0"/>
          </a:p>
        </p:txBody>
      </p:sp>
      <p:sp>
        <p:nvSpPr>
          <p:cNvPr id="3" name="Title 2">
            <a:extLst>
              <a:ext uri="{FF2B5EF4-FFF2-40B4-BE49-F238E27FC236}">
                <a16:creationId xmlns:a16="http://schemas.microsoft.com/office/drawing/2014/main" id="{0FEA9EEC-0E23-CC31-E9E2-ED48974704CA}"/>
              </a:ext>
            </a:extLst>
          </p:cNvPr>
          <p:cNvSpPr>
            <a:spLocks noGrp="1"/>
          </p:cNvSpPr>
          <p:nvPr>
            <p:ph type="title"/>
          </p:nvPr>
        </p:nvSpPr>
        <p:spPr>
          <a:xfrm>
            <a:off x="1104150" y="1025236"/>
            <a:ext cx="3202500" cy="518400"/>
          </a:xfrm>
          <a:solidFill>
            <a:srgbClr val="33CCCC"/>
          </a:solidFill>
        </p:spPr>
        <p:txBody>
          <a:bodyPr/>
          <a:lstStyle/>
          <a:p>
            <a:r>
              <a:rPr lang="en-US" dirty="0"/>
              <a:t>2017 &amp; 2025</a:t>
            </a:r>
          </a:p>
        </p:txBody>
      </p:sp>
      <p:sp>
        <p:nvSpPr>
          <p:cNvPr id="4" name="Subtitle 3">
            <a:extLst>
              <a:ext uri="{FF2B5EF4-FFF2-40B4-BE49-F238E27FC236}">
                <a16:creationId xmlns:a16="http://schemas.microsoft.com/office/drawing/2014/main" id="{98C42D3F-6534-5E14-B689-551DDF0E07CA}"/>
              </a:ext>
            </a:extLst>
          </p:cNvPr>
          <p:cNvSpPr>
            <a:spLocks noGrp="1"/>
          </p:cNvSpPr>
          <p:nvPr>
            <p:ph type="subTitle" idx="2"/>
          </p:nvPr>
        </p:nvSpPr>
        <p:spPr>
          <a:xfrm>
            <a:off x="4837350" y="1543637"/>
            <a:ext cx="3202500" cy="2869036"/>
          </a:xfrm>
          <a:solidFill>
            <a:srgbClr val="CCECFF"/>
          </a:solidFill>
          <a:ln>
            <a:solidFill>
              <a:schemeClr val="tx1"/>
            </a:solidFill>
          </a:ln>
        </p:spPr>
        <p:txBody>
          <a:bodyPr/>
          <a:lstStyle/>
          <a:p>
            <a:pPr>
              <a:buFont typeface="Wingdings" panose="05000000000000000000" pitchFamily="2" charset="2"/>
              <a:buChar char="Ø"/>
            </a:pPr>
            <a:endParaRPr lang="en-US" dirty="0"/>
          </a:p>
          <a:p>
            <a:pPr>
              <a:buFont typeface="Wingdings" panose="05000000000000000000" pitchFamily="2" charset="2"/>
              <a:buChar char="Ø"/>
            </a:pPr>
            <a:endParaRPr lang="en-US" dirty="0"/>
          </a:p>
          <a:p>
            <a:pPr>
              <a:buFont typeface="Wingdings" panose="05000000000000000000" pitchFamily="2" charset="2"/>
              <a:buChar char="Ø"/>
            </a:pPr>
            <a:r>
              <a:rPr lang="en-US" dirty="0"/>
              <a:t>President Joe Biden seeks to reinstate previous protections</a:t>
            </a:r>
          </a:p>
          <a:p>
            <a:pPr>
              <a:buFont typeface="Wingdings" panose="05000000000000000000" pitchFamily="2" charset="2"/>
              <a:buChar char="Ø"/>
            </a:pPr>
            <a:endParaRPr lang="en-US" dirty="0"/>
          </a:p>
          <a:p>
            <a:pPr>
              <a:buFont typeface="Wingdings" panose="05000000000000000000" pitchFamily="2" charset="2"/>
              <a:buChar char="Ø"/>
            </a:pPr>
            <a:r>
              <a:rPr lang="en-US" dirty="0"/>
              <a:t>Hearings elicit over 240,000 comments from the public</a:t>
            </a:r>
          </a:p>
          <a:p>
            <a:pPr>
              <a:buFont typeface="Wingdings" panose="05000000000000000000" pitchFamily="2" charset="2"/>
              <a:buChar char="Ø"/>
            </a:pPr>
            <a:endParaRPr lang="en-US" dirty="0"/>
          </a:p>
          <a:p>
            <a:pPr>
              <a:buFont typeface="Wingdings" panose="05000000000000000000" pitchFamily="2" charset="2"/>
              <a:buChar char="Ø"/>
            </a:pPr>
            <a:r>
              <a:rPr lang="en-US" dirty="0"/>
              <a:t>New guidelines released April 19, 2024, became effective August 1</a:t>
            </a:r>
          </a:p>
          <a:p>
            <a:pPr lvl="1">
              <a:buFont typeface="Arial" panose="020B0604020202020204" pitchFamily="34" charset="0"/>
              <a:buChar char="•"/>
            </a:pPr>
            <a:r>
              <a:rPr lang="en-US" sz="1200" dirty="0"/>
              <a:t>Sex-based Harassment</a:t>
            </a:r>
          </a:p>
          <a:p>
            <a:pPr lvl="1">
              <a:buFont typeface="Arial" panose="020B0604020202020204" pitchFamily="34" charset="0"/>
              <a:buChar char="•"/>
            </a:pPr>
            <a:r>
              <a:rPr lang="en-US" sz="1200" dirty="0"/>
              <a:t>Anti-LGBTQ+ Discrimination</a:t>
            </a:r>
          </a:p>
          <a:p>
            <a:pPr lvl="1">
              <a:buFont typeface="Arial" panose="020B0604020202020204" pitchFamily="34" charset="0"/>
              <a:buChar char="•"/>
            </a:pPr>
            <a:r>
              <a:rPr lang="en-US" sz="1200" dirty="0"/>
              <a:t>Discrimination against Pregnant and Parenting Students </a:t>
            </a:r>
          </a:p>
          <a:p>
            <a:pPr>
              <a:buFont typeface="Wingdings" panose="05000000000000000000" pitchFamily="2" charset="2"/>
              <a:buChar char="Ø"/>
            </a:pPr>
            <a:endParaRPr lang="en-US" dirty="0"/>
          </a:p>
          <a:p>
            <a:pPr>
              <a:buFont typeface="Wingdings" panose="05000000000000000000" pitchFamily="2" charset="2"/>
              <a:buChar char="Ø"/>
            </a:pPr>
            <a:endParaRPr lang="en-US" dirty="0"/>
          </a:p>
          <a:p>
            <a:pPr>
              <a:buFont typeface="Wingdings" panose="05000000000000000000" pitchFamily="2" charset="2"/>
              <a:buChar char="Ø"/>
            </a:pPr>
            <a:endParaRPr lang="en-US" dirty="0"/>
          </a:p>
        </p:txBody>
      </p:sp>
      <p:sp>
        <p:nvSpPr>
          <p:cNvPr id="5" name="Title 4">
            <a:extLst>
              <a:ext uri="{FF2B5EF4-FFF2-40B4-BE49-F238E27FC236}">
                <a16:creationId xmlns:a16="http://schemas.microsoft.com/office/drawing/2014/main" id="{0F9066C6-7E4E-7F50-E133-D474C29C7C7D}"/>
              </a:ext>
            </a:extLst>
          </p:cNvPr>
          <p:cNvSpPr>
            <a:spLocks noGrp="1"/>
          </p:cNvSpPr>
          <p:nvPr>
            <p:ph type="title" idx="3"/>
          </p:nvPr>
        </p:nvSpPr>
        <p:spPr>
          <a:xfrm>
            <a:off x="4837350" y="1025236"/>
            <a:ext cx="3202500" cy="518400"/>
          </a:xfrm>
          <a:solidFill>
            <a:srgbClr val="33CCCC"/>
          </a:solidFill>
        </p:spPr>
        <p:txBody>
          <a:bodyPr/>
          <a:lstStyle/>
          <a:p>
            <a:r>
              <a:rPr lang="en-US" dirty="0"/>
              <a:t>2024</a:t>
            </a:r>
          </a:p>
        </p:txBody>
      </p:sp>
      <p:sp>
        <p:nvSpPr>
          <p:cNvPr id="6" name="Title 5">
            <a:extLst>
              <a:ext uri="{FF2B5EF4-FFF2-40B4-BE49-F238E27FC236}">
                <a16:creationId xmlns:a16="http://schemas.microsoft.com/office/drawing/2014/main" id="{F2D52A3B-3528-761E-4613-93D7DD8621DF}"/>
              </a:ext>
            </a:extLst>
          </p:cNvPr>
          <p:cNvSpPr>
            <a:spLocks noGrp="1"/>
          </p:cNvSpPr>
          <p:nvPr>
            <p:ph type="title" idx="4"/>
          </p:nvPr>
        </p:nvSpPr>
        <p:spPr/>
        <p:txBody>
          <a:bodyPr/>
          <a:lstStyle/>
          <a:p>
            <a:r>
              <a:rPr lang="en-US" dirty="0" err="1"/>
              <a:t>Trump</a:t>
            </a:r>
            <a:r>
              <a:rPr lang="en-US" dirty="0" err="1">
                <a:sym typeface="Symbol" panose="05050102010706020507" pitchFamily="18" charset="2"/>
              </a:rPr>
              <a:t>BidenTrump</a:t>
            </a:r>
            <a:endParaRPr lang="en-US" dirty="0"/>
          </a:p>
        </p:txBody>
      </p:sp>
    </p:spTree>
    <p:extLst>
      <p:ext uri="{BB962C8B-B14F-4D97-AF65-F5344CB8AC3E}">
        <p14:creationId xmlns:p14="http://schemas.microsoft.com/office/powerpoint/2010/main" val="3488441077"/>
      </p:ext>
    </p:extLst>
  </p:cSld>
  <p:clrMapOvr>
    <a:masterClrMapping/>
  </p:clrMapOvr>
</p:sld>
</file>

<file path=ppt/theme/theme1.xml><?xml version="1.0" encoding="utf-8"?>
<a:theme xmlns:a="http://schemas.openxmlformats.org/drawingml/2006/main" name="Digital Transformation Consulting Toolkit by Slidesgo">
  <a:themeElements>
    <a:clrScheme name="Simple Light">
      <a:dk1>
        <a:srgbClr val="0B2346"/>
      </a:dk1>
      <a:lt1>
        <a:srgbClr val="3C4F6B"/>
      </a:lt1>
      <a:dk2>
        <a:srgbClr val="6D7B90"/>
      </a:dk2>
      <a:lt2>
        <a:srgbClr val="9DA7B5"/>
      </a:lt2>
      <a:accent1>
        <a:srgbClr val="CED3DA"/>
      </a:accent1>
      <a:accent2>
        <a:srgbClr val="FFFFFF"/>
      </a:accent2>
      <a:accent3>
        <a:srgbClr val="FFFFFF"/>
      </a:accent3>
      <a:accent4>
        <a:srgbClr val="FFFFFF"/>
      </a:accent4>
      <a:accent5>
        <a:srgbClr val="FFFFFF"/>
      </a:accent5>
      <a:accent6>
        <a:srgbClr val="FFFFFF"/>
      </a:accent6>
      <a:hlink>
        <a:srgbClr val="313131"/>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951</TotalTime>
  <Words>1778</Words>
  <Application>Microsoft Office PowerPoint</Application>
  <PresentationFormat>On-screen Show (16:9)</PresentationFormat>
  <Paragraphs>229</Paragraphs>
  <Slides>24</Slides>
  <Notes>1</Notes>
  <HiddenSlides>0</HiddenSlides>
  <MMClips>0</MMClips>
  <ScaleCrop>false</ScaleCrop>
  <HeadingPairs>
    <vt:vector size="6" baseType="variant">
      <vt:variant>
        <vt:lpstr>Fonts Used</vt:lpstr>
      </vt:variant>
      <vt:variant>
        <vt:i4>17</vt:i4>
      </vt:variant>
      <vt:variant>
        <vt:lpstr>Theme</vt:lpstr>
      </vt:variant>
      <vt:variant>
        <vt:i4>1</vt:i4>
      </vt:variant>
      <vt:variant>
        <vt:lpstr>Slide Titles</vt:lpstr>
      </vt:variant>
      <vt:variant>
        <vt:i4>24</vt:i4>
      </vt:variant>
    </vt:vector>
  </HeadingPairs>
  <TitlesOfParts>
    <vt:vector size="42" baseType="lpstr">
      <vt:lpstr>Arial</vt:lpstr>
      <vt:lpstr>Barlow</vt:lpstr>
      <vt:lpstr>bebas-neue-pro-semiexpanded</vt:lpstr>
      <vt:lpstr>Catamaran</vt:lpstr>
      <vt:lpstr>Constantia</vt:lpstr>
      <vt:lpstr>Courier New</vt:lpstr>
      <vt:lpstr>Didact Gothic</vt:lpstr>
      <vt:lpstr>Fira Sans Condensed Medium</vt:lpstr>
      <vt:lpstr>Inria Serif Light</vt:lpstr>
      <vt:lpstr>Josefin Sans</vt:lpstr>
      <vt:lpstr>Questrial</vt:lpstr>
      <vt:lpstr>Red Hat Display</vt:lpstr>
      <vt:lpstr>Roboto Condensed Light</vt:lpstr>
      <vt:lpstr>Roboto Slab Light</vt:lpstr>
      <vt:lpstr>Symbol</vt:lpstr>
      <vt:lpstr>Teko</vt:lpstr>
      <vt:lpstr>Wingdings</vt:lpstr>
      <vt:lpstr>Digital Transformation Consulting Toolkit by Slidesgo</vt:lpstr>
      <vt:lpstr> Title IX in 2025:  Where Are We Now?</vt:lpstr>
      <vt:lpstr>What We Will Cover</vt:lpstr>
      <vt:lpstr>What is Title IX?</vt:lpstr>
      <vt:lpstr>What Does it Say?</vt:lpstr>
      <vt:lpstr>What Does it Do? </vt:lpstr>
      <vt:lpstr>Why Do We Need It?</vt:lpstr>
      <vt:lpstr> Girls and Women…  </vt:lpstr>
      <vt:lpstr>Equal Access to Quality Public Education for All Students</vt:lpstr>
      <vt:lpstr>2017 &amp; 2025</vt:lpstr>
      <vt:lpstr>Biden Rules Out</vt:lpstr>
      <vt:lpstr>PowerPoint Presentation</vt:lpstr>
      <vt:lpstr>PowerPoint Presentation</vt:lpstr>
      <vt:lpstr>PowerPoint Presentation</vt:lpstr>
      <vt:lpstr>PowerPoint Presentation</vt:lpstr>
      <vt:lpstr>PowerPoint Presentation</vt:lpstr>
      <vt:lpstr>Current Challenges: Legislative, Executive, Judiciary </vt:lpstr>
      <vt:lpstr>Executive </vt:lpstr>
      <vt:lpstr>Executive (con’t)</vt:lpstr>
      <vt:lpstr>Legislative     </vt:lpstr>
      <vt:lpstr>Counter Legislation</vt:lpstr>
      <vt:lpstr>Judiciary</vt:lpstr>
      <vt:lpstr>California State Protections</vt:lpstr>
      <vt:lpstr>Federal v State</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Kathi</dc:creator>
  <cp:lastModifiedBy>Kathi Harper</cp:lastModifiedBy>
  <cp:revision>17</cp:revision>
  <cp:lastPrinted>2024-11-25T19:30:14Z</cp:lastPrinted>
  <dcterms:modified xsi:type="dcterms:W3CDTF">2025-11-18T04:18:59Z</dcterms:modified>
</cp:coreProperties>
</file>