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71" r:id="rId2"/>
    <p:sldId id="274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9"/>
  </p:normalViewPr>
  <p:slideViewPr>
    <p:cSldViewPr snapToGrid="0" snapToObjects="1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1B50C-56C8-6344-96A6-BB7EB7AF8C36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802F4-75E5-9B4F-8B8E-2A55B54ED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47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3E2D1-6973-BE42-9537-9790C99361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B11A9A-CF83-A240-AAFF-DDA1DDD25C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9E4EB-5D87-6E4A-A419-1687BE513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0E54C-2936-1146-AB08-5C7573B42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AAUW CA Online Branch                                 October 3, 2020                                                                                                                     Nancy Mahr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1E28B-3627-404D-BDFA-E3092360C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705-4BC6-F448-834B-1348C9BE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5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8057F-7BDA-B943-9EB1-2E87DBDBD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B343F-A43F-4440-9557-EDBEEE6DDF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337868-B60B-B349-9791-DD8CE5CA1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10DBE-45A5-834A-94BF-7877AED7B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AAUW CA Online Branch                                 October 3, 2020                                                                                                                     Nancy Mahr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FBECB-8F2C-C04B-91C9-12B0899DB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705-4BC6-F448-834B-1348C9BE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69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B9769D-EEA5-8944-ADB9-FDFD4D3657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D96854-C7E2-0E48-B1DF-E966C3D98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136D9-A7BC-5E44-AAA1-8E0233CFE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C4408-AC2D-0546-9DDB-47B32F8AF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AAUW CA Online Branch                                 October 3, 2020                                                                                                                     Nancy Mahr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3D6FB-5401-7E46-9584-715A87B8D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705-4BC6-F448-834B-1348C9BE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24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3FFF6-CF08-104A-9589-A8763F5F6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105E2-B725-0640-AE59-EEFA86F97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8001F-F781-DA44-A2D8-F4A28B28F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55C0D-CF4E-3940-B272-D5B327555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AAUW CA Online Branch                                 October 3, 2020                                                                                                                     Nancy Mahr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0921F-4ECE-BC4F-BA30-67739D84C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705-4BC6-F448-834B-1348C9BE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23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C3802-6723-1B44-A23C-FA6CDD112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28B76-2DCB-EC48-8F55-1377872813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BB421-CC91-ED44-8443-1896E4C6A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45622-70F0-714A-B88B-E65F8127F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AAUW CA Online Branch                                 October 3, 2020                                                                                                                     Nancy Mahr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D4029D-B82F-8C4C-BDBF-80EA2ED1E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705-4BC6-F448-834B-1348C9BE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51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BBE15-CBCB-FF4F-AC71-D60CD72EE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75CA3-66B2-1C4B-AE52-850ABE37A7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5F388F-B2A2-1543-8EF9-A2D742E79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50C877-44B6-7847-85F8-461FA7D5C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C37FC2-E0DD-8F4B-BC74-BDE860BFD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AAUW CA Online Branch                                 October 3, 2020                                                                                                                     Nancy Mahr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230A3C-75D9-E94F-B19A-C3EE70454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705-4BC6-F448-834B-1348C9BE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3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56161-B8AE-3D4A-A194-2E54F0319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F9C449-DF3E-B044-B469-BC8839B59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289E2F-B672-CC4D-A5ED-F21AAFB76A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477268-A1DD-9B4C-9261-69633CC9D7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14C866-90A5-F843-9C19-2DA10A0997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0E9042-FA3E-584D-AE25-3DFD9685F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78CD20-48B3-1B44-AD5F-4926A6710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AAUW CA Online Branch                                 October 3, 2020                                                                                                                     Nancy Mahr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FB1D90-7670-7446-AD68-8BD695AB0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705-4BC6-F448-834B-1348C9BE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6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FEDC7-F63C-4041-A2CD-D4C2A5DB5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89884C-EE6D-FE4C-9345-6D72BCCEF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6C0D21-6F63-EF4E-8511-304385FB7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AAUW CA Online Branch                                 October 3, 2020                                                                                                                     Nancy Mahr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BF6B6B-08BD-D54B-82C1-B15E4D36D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705-4BC6-F448-834B-1348C9BE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929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6573DC-0226-8C4A-8B52-C1A4D48FB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67D3D4-ECC2-E14B-8468-790BACA86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AAUW CA Online Branch                                 October 3, 2020                                                                                                                     Nancy Mahr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C333F-BDC4-A942-8B00-486581CD3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705-4BC6-F448-834B-1348C9BE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064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ABFBD-73A0-3C47-B84C-DCB6511A4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F8F62-1A2C-1B45-BA78-8E4C06AE9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D42670-1D69-7946-BAB3-AB83955FA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61C81C-E77F-8A49-9B55-970B29C2D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919B22-720F-8740-BD1E-AB16632B9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AAUW CA Online Branch                                 October 3, 2020                                                                                                                     Nancy Mahr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6DB223-8036-834A-897A-34DC813B3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705-4BC6-F448-834B-1348C9BE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05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CD768-C8CE-7C4B-9003-71A66C2C6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750A75-D439-874D-9626-04965384E3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BBF380-62CA-DD4C-8DBE-6FD6003D67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B3F3DF-0FEE-C648-8FAD-03DDFA2E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99DE85-9D96-264F-B533-495909AB5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AAUW CA Online Branch                                 October 3, 2020                                                                                                                     Nancy Mahr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928671-E8E8-824B-A16A-D2F90D095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705-4BC6-F448-834B-1348C9BE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93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835B05-E5AA-9748-9EDF-CE5FEDD24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477DF-2509-EB42-9A71-62B5D5989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3D1E3-84B2-9749-9F6C-D93282CE07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10/3/20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0316B-16B0-424D-A049-D4F56379C9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AAUW CA Online Branch                                 October 3, 2020                                                                                                                     Nancy Mahr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CB039-5A56-5A4C-BF5F-7438E4367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7E705-4BC6-F448-834B-1348C9BE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667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lwvc.org/" TargetMode="External"/><Relationship Id="rId2" Type="http://schemas.openxmlformats.org/officeDocument/2006/relationships/hyperlink" Target="https://www.aauw-ca.org/proposition-update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hyperlink" Target="https://www.sos.ca.gov/elections/voting-resources/voter-information-guide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wvc.org/" TargetMode="External"/><Relationship Id="rId2" Type="http://schemas.openxmlformats.org/officeDocument/2006/relationships/hyperlink" Target="https://www.aauw-ca.org/proposition-update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hyperlink" Target="https://www.sos.ca.gov/elections/voting-resources/voter-information-guide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B44E5-3AFD-2F47-8300-ABCCE6DC4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AAUW CA Online branch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5D2401E-A8C4-D64D-B113-53725CA653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46983" y="209507"/>
            <a:ext cx="3070434" cy="163679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F394FD-504E-FD4B-B921-E260B31DA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705-4BC6-F448-834B-1348C9BE98B3}" type="slidenum">
              <a:rPr lang="en-US" smtClean="0"/>
              <a:t>1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0FECC9-AEC0-6440-94BA-AFEB9C6441F1}"/>
              </a:ext>
            </a:extLst>
          </p:cNvPr>
          <p:cNvSpPr txBox="1"/>
          <p:nvPr/>
        </p:nvSpPr>
        <p:spPr>
          <a:xfrm>
            <a:off x="1900177" y="2326511"/>
            <a:ext cx="839164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cs typeface="Arial" panose="020B0604020202020204" pitchFamily="34" charset="0"/>
              </a:rPr>
              <a:t>BALLOT PROPOSITIONS 2020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cs typeface="Arial" panose="020B0604020202020204" pitchFamily="34" charset="0"/>
              </a:rPr>
              <a:t>Gail Swain, VP Program and Moderator</a:t>
            </a:r>
          </a:p>
          <a:p>
            <a:r>
              <a:rPr lang="en-US" sz="2800" dirty="0">
                <a:cs typeface="Arial" panose="020B0604020202020204" pitchFamily="34" charset="0"/>
              </a:rPr>
              <a:t>Nancy  </a:t>
            </a:r>
            <a:r>
              <a:rPr lang="en-US" sz="2800" dirty="0" err="1">
                <a:cs typeface="Arial" panose="020B0604020202020204" pitchFamily="34" charset="0"/>
              </a:rPr>
              <a:t>Mahr</a:t>
            </a:r>
            <a:r>
              <a:rPr lang="en-US" sz="2800" dirty="0">
                <a:cs typeface="Arial" panose="020B0604020202020204" pitchFamily="34" charset="0"/>
              </a:rPr>
              <a:t>,  AAUW California,  Public Policy Committee and presenter</a:t>
            </a:r>
          </a:p>
          <a:p>
            <a:endParaRPr lang="en-US" sz="2800" dirty="0">
              <a:cs typeface="Arial" panose="020B0604020202020204" pitchFamily="34" charset="0"/>
            </a:endParaRPr>
          </a:p>
          <a:p>
            <a:r>
              <a:rPr lang="en-US" sz="2800" dirty="0">
                <a:cs typeface="Arial" panose="020B0604020202020204" pitchFamily="34" charset="0"/>
              </a:rPr>
              <a:t>Bev Van Citters, VP Membership, Tech Help/Chat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BCF1DA-01AA-2F42-B8E2-4A28A49EC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046580" cy="365125"/>
          </a:xfrm>
        </p:spPr>
        <p:txBody>
          <a:bodyPr/>
          <a:lstStyle/>
          <a:p>
            <a:r>
              <a:rPr lang="en-US" dirty="0"/>
              <a:t>AAUW CA Online Branch                                                     Nancy </a:t>
            </a:r>
            <a:r>
              <a:rPr lang="en-US" dirty="0" err="1"/>
              <a:t>Mahr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2BC5A9-F572-0A46-9B57-4BF70396D4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4648200" cy="365125"/>
          </a:xfrm>
        </p:spPr>
        <p:txBody>
          <a:bodyPr/>
          <a:lstStyle/>
          <a:p>
            <a:r>
              <a:rPr lang="en-US" dirty="0"/>
              <a:t>10/3/20        </a:t>
            </a:r>
          </a:p>
        </p:txBody>
      </p:sp>
    </p:spTree>
    <p:extLst>
      <p:ext uri="{BB962C8B-B14F-4D97-AF65-F5344CB8AC3E}">
        <p14:creationId xmlns:p14="http://schemas.microsoft.com/office/powerpoint/2010/main" val="3549563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926FB-B2C3-AC49-8EA6-8A2094706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PROPOSITION 19  Property taxes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10BA2-2C33-7546-8F2E-687DC4730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Legislative Constitutional amendment</a:t>
            </a:r>
          </a:p>
          <a:p>
            <a:r>
              <a:rPr lang="en-US" dirty="0"/>
              <a:t>Allows older homeowners to transfer their lower property tax base anywhere in the state and also move to a more expensive home.</a:t>
            </a:r>
          </a:p>
          <a:p>
            <a:r>
              <a:rPr lang="en-US" dirty="0"/>
              <a:t>Inherited homes not used as personal residences to be reassessed at market value.</a:t>
            </a:r>
          </a:p>
          <a:p>
            <a:r>
              <a:rPr lang="en-US" dirty="0"/>
              <a:t>New revenue to assist fire control</a:t>
            </a:r>
          </a:p>
          <a:p>
            <a:endParaRPr lang="en-US" dirty="0"/>
          </a:p>
          <a:p>
            <a:r>
              <a:rPr lang="en-US" dirty="0"/>
              <a:t>Sponsor:   California Association of Realtors;  CA Legislature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98A9B0-F107-3243-A9D8-168F12A53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705-4BC6-F448-834B-1348C9BE98B3}" type="slidenum">
              <a:rPr lang="en-US" smtClean="0"/>
              <a:t>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117461-9B3B-8645-8432-5929D0A7C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AAUW CA Online Branch                                 Nancy </a:t>
            </a:r>
            <a:r>
              <a:rPr lang="en-US" dirty="0" err="1"/>
              <a:t>Mahr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F9F30B-B1BB-4C4F-A8F0-6F9F5D7A6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10/3/20</a:t>
            </a:r>
          </a:p>
        </p:txBody>
      </p:sp>
    </p:spTree>
    <p:extLst>
      <p:ext uri="{BB962C8B-B14F-4D97-AF65-F5344CB8AC3E}">
        <p14:creationId xmlns:p14="http://schemas.microsoft.com/office/powerpoint/2010/main" val="3482829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76372-1629-0B45-BC08-A952EBA56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PROPOSITION 20	Criminal Sentencing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3342A-C667-2C49-8DBB-E392061A5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Initiative statute</a:t>
            </a:r>
          </a:p>
          <a:p>
            <a:r>
              <a:rPr lang="en-US" dirty="0"/>
              <a:t>Restricts early parole for certain crimes</a:t>
            </a:r>
          </a:p>
          <a:p>
            <a:r>
              <a:rPr lang="en-US" dirty="0"/>
              <a:t>Changes some theft and fraud crimes from misdemeanors to felonies</a:t>
            </a:r>
          </a:p>
          <a:p>
            <a:r>
              <a:rPr lang="en-US" dirty="0"/>
              <a:t>Requires DNA collection for some misdemeanors</a:t>
            </a:r>
          </a:p>
          <a:p>
            <a:endParaRPr lang="en-US" dirty="0"/>
          </a:p>
          <a:p>
            <a:r>
              <a:rPr lang="en-US" dirty="0"/>
              <a:t>Sponsor:	</a:t>
            </a:r>
            <a:r>
              <a:rPr lang="en-US" dirty="0" err="1"/>
              <a:t>Assemblymember</a:t>
            </a:r>
            <a:r>
              <a:rPr lang="en-US" dirty="0"/>
              <a:t> Jim Cooper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DCCF3D-E5E9-0547-939D-F67BD64DB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705-4BC6-F448-834B-1348C9BE98B3}" type="slidenum">
              <a:rPr lang="en-US" smtClean="0"/>
              <a:t>11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6105C3-38E2-9747-8A0C-785C37E29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AAUW CA Online Branch                                 Nancy </a:t>
            </a:r>
            <a:r>
              <a:rPr lang="en-US" dirty="0" err="1"/>
              <a:t>Mahr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606472-7211-304F-BA4C-E67C0BD6C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10/3/20</a:t>
            </a:r>
          </a:p>
        </p:txBody>
      </p:sp>
    </p:spTree>
    <p:extLst>
      <p:ext uri="{BB962C8B-B14F-4D97-AF65-F5344CB8AC3E}">
        <p14:creationId xmlns:p14="http://schemas.microsoft.com/office/powerpoint/2010/main" val="4003729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07B57-EDC3-A04E-8F7B-0BC4E24F8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PROPOSITION 21	Rent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D437F-8F3B-5747-B478-C01B13DCC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Initiative Statute</a:t>
            </a:r>
          </a:p>
          <a:p>
            <a:r>
              <a:rPr lang="en-US" dirty="0"/>
              <a:t>Authorizes local governments to place rent control on housing first occupied over 15 years ago</a:t>
            </a:r>
          </a:p>
          <a:p>
            <a:endParaRPr lang="en-US" dirty="0"/>
          </a:p>
          <a:p>
            <a:r>
              <a:rPr lang="en-US" dirty="0"/>
              <a:t>Sponsor:	Aids Healthcare (housing section)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6D2101-5C69-1147-943F-9893EDBE5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705-4BC6-F448-834B-1348C9BE98B3}" type="slidenum">
              <a:rPr lang="en-US" smtClean="0"/>
              <a:t>12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AEC50-37CA-2B44-BFB4-253705253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AAUW CA Online Branch                                 Nancy </a:t>
            </a:r>
            <a:r>
              <a:rPr lang="en-US" dirty="0" err="1"/>
              <a:t>Mahr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49737C-C41F-494D-A68C-87E72EAFC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10/3/20</a:t>
            </a:r>
          </a:p>
        </p:txBody>
      </p:sp>
    </p:spTree>
    <p:extLst>
      <p:ext uri="{BB962C8B-B14F-4D97-AF65-F5344CB8AC3E}">
        <p14:creationId xmlns:p14="http://schemas.microsoft.com/office/powerpoint/2010/main" val="3059973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7170-1134-2648-A1D9-78D79855A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PROPOSITION 22	Gig workers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4D189-7714-F044-B9AB-FAC30A4B8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Initiative statute</a:t>
            </a:r>
          </a:p>
          <a:p>
            <a:pPr marL="0" indent="0">
              <a:buNone/>
            </a:pPr>
            <a:r>
              <a:rPr lang="en-US" dirty="0"/>
              <a:t>• Defines rideshare and delivery drivers as independent contractors </a:t>
            </a:r>
          </a:p>
          <a:p>
            <a:pPr marL="0" indent="0">
              <a:buNone/>
            </a:pPr>
            <a:r>
              <a:rPr lang="en-US" dirty="0"/>
              <a:t>• Specifies certain benefits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 Sponsor:  Lyft/Uber/</a:t>
            </a:r>
            <a:r>
              <a:rPr lang="en-US" dirty="0" err="1"/>
              <a:t>Doordash</a:t>
            </a:r>
            <a:r>
              <a:rPr lang="en-US" dirty="0"/>
              <a:t>/Instacart/Postmates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E6A20C-1B93-FF4B-9071-BBF7EB652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705-4BC6-F448-834B-1348C9BE98B3}" type="slidenum">
              <a:rPr lang="en-US" smtClean="0"/>
              <a:t>13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A7950C-088F-D349-9321-7063B1296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AAUW CA Online Branch                                 Nancy </a:t>
            </a:r>
            <a:r>
              <a:rPr lang="en-US" dirty="0" err="1"/>
              <a:t>Mahr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463C27-919F-064F-ADFA-CCBA6F196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10/3/20</a:t>
            </a:r>
          </a:p>
        </p:txBody>
      </p:sp>
    </p:spTree>
    <p:extLst>
      <p:ext uri="{BB962C8B-B14F-4D97-AF65-F5344CB8AC3E}">
        <p14:creationId xmlns:p14="http://schemas.microsoft.com/office/powerpoint/2010/main" val="2747580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83B4F-5364-2749-B205-EE0F1EF4F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PROPOSITION 23 	Dialysis clinics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55F81-6E1D-4F4E-BBC9-371D06A47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Initiative statute</a:t>
            </a:r>
          </a:p>
          <a:p>
            <a:r>
              <a:rPr lang="en-US" dirty="0"/>
              <a:t>Requires dialysis clinics to have a physician on site when open and increases infection reporting</a:t>
            </a:r>
          </a:p>
          <a:p>
            <a:r>
              <a:rPr lang="en-US" dirty="0"/>
              <a:t>Directs State Health Depart to interact with clinics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Sponsor:  SEIU-UHW west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513E2E-D010-CD47-AD86-C797CE85F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705-4BC6-F448-834B-1348C9BE98B3}" type="slidenum">
              <a:rPr lang="en-US" smtClean="0"/>
              <a:t>14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310C94-B401-7844-8E2D-C1B7D2155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AAUW CA Online Branch                              Nancy </a:t>
            </a:r>
            <a:r>
              <a:rPr lang="en-US" dirty="0" err="1"/>
              <a:t>Mahr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AD9910-F8F0-DC4B-BBBF-C40BB46A7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10/3/20</a:t>
            </a:r>
          </a:p>
        </p:txBody>
      </p:sp>
    </p:spTree>
    <p:extLst>
      <p:ext uri="{BB962C8B-B14F-4D97-AF65-F5344CB8AC3E}">
        <p14:creationId xmlns:p14="http://schemas.microsoft.com/office/powerpoint/2010/main" val="48006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FFCE5-BF05-1A4F-910D-529B46C26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PROPOSITION 24  Consumer privacy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B9B20-F287-A648-BD7B-240EFA552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Initiative statute</a:t>
            </a:r>
          </a:p>
          <a:p>
            <a:r>
              <a:rPr lang="en-US" dirty="0"/>
              <a:t>Expands consumer privacy laws relating to data sharing</a:t>
            </a:r>
          </a:p>
          <a:p>
            <a:r>
              <a:rPr lang="en-US" dirty="0"/>
              <a:t>Creates Privacy Protection Agency in Calif.</a:t>
            </a:r>
          </a:p>
          <a:p>
            <a:endParaRPr lang="en-US" dirty="0"/>
          </a:p>
          <a:p>
            <a:r>
              <a:rPr lang="en-US" dirty="0"/>
              <a:t>Sponsor:  Alastair Mactaggart,  SF real estate developer, activist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03A51-9CDF-3F43-8D00-3C6AF2BEA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705-4BC6-F448-834B-1348C9BE98B3}" type="slidenum">
              <a:rPr lang="en-US" smtClean="0"/>
              <a:t>15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7C7ADA-ECC8-1F4A-910A-3EDBD6B64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AAUW CA Online Branch                                 Nancy </a:t>
            </a:r>
            <a:r>
              <a:rPr lang="en-US" dirty="0" err="1"/>
              <a:t>Mahr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F9E21B-FA3B-3C48-A47D-00521A211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10/3/20</a:t>
            </a:r>
          </a:p>
        </p:txBody>
      </p:sp>
    </p:spTree>
    <p:extLst>
      <p:ext uri="{BB962C8B-B14F-4D97-AF65-F5344CB8AC3E}">
        <p14:creationId xmlns:p14="http://schemas.microsoft.com/office/powerpoint/2010/main" val="522042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846D8-A385-3744-A9A5-43DA329C4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PROPOSITION 25	Cash bail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5C68C-512C-7647-ABB2-DA14315F6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Initiative referendum</a:t>
            </a:r>
          </a:p>
          <a:p>
            <a:r>
              <a:rPr lang="en-US" dirty="0"/>
              <a:t>Keep or reject SB 10</a:t>
            </a:r>
          </a:p>
          <a:p>
            <a:r>
              <a:rPr lang="en-US" dirty="0"/>
              <a:t>SB 10 would end the cash bail system in favor of a risk assessment program for release from jail while awaiting trial</a:t>
            </a:r>
          </a:p>
          <a:p>
            <a:r>
              <a:rPr lang="en-US" dirty="0"/>
              <a:t>Judges would administer the new program</a:t>
            </a:r>
          </a:p>
          <a:p>
            <a:endParaRPr lang="en-US" dirty="0"/>
          </a:p>
          <a:p>
            <a:r>
              <a:rPr lang="en-US" dirty="0"/>
              <a:t>Sponsor:   American Bail Coalition</a:t>
            </a:r>
          </a:p>
          <a:p>
            <a:r>
              <a:rPr lang="en-US" dirty="0"/>
              <a:t>YES – Keep SB 10		NO – Continue cash bail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CD946-03B1-2F41-9BDD-E87C07D6E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705-4BC6-F448-834B-1348C9BE98B3}" type="slidenum">
              <a:rPr lang="en-US" smtClean="0"/>
              <a:t>16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2F6F9-B84A-E94E-BB46-5512465E4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AAUW CA Online  Branch                              Nancy </a:t>
            </a:r>
            <a:r>
              <a:rPr lang="en-US" dirty="0" err="1"/>
              <a:t>Mahr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E79FF6-355C-6341-AE7F-6830ED697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10/3/20</a:t>
            </a:r>
          </a:p>
        </p:txBody>
      </p:sp>
    </p:spTree>
    <p:extLst>
      <p:ext uri="{BB962C8B-B14F-4D97-AF65-F5344CB8AC3E}">
        <p14:creationId xmlns:p14="http://schemas.microsoft.com/office/powerpoint/2010/main" val="41176167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98928-4CEF-AA4B-B1FC-7A85EDC79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For more information:</a:t>
            </a:r>
          </a:p>
          <a:p>
            <a:pPr marL="0" indent="0">
              <a:buNone/>
            </a:pPr>
            <a:r>
              <a:rPr lang="en-US" dirty="0"/>
              <a:t>AAUW  CA</a:t>
            </a:r>
          </a:p>
          <a:p>
            <a:pPr marL="0" indent="0">
              <a:buNone/>
            </a:pPr>
            <a:r>
              <a:rPr lang="en-US" u="sng" dirty="0">
                <a:hlinkClick r:id="rId2"/>
              </a:rPr>
              <a:t>Https://www.aauw-ca.org/proposition-update/</a:t>
            </a:r>
            <a:endParaRPr lang="en-US" u="sng" dirty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dirty="0"/>
              <a:t>The League of Women Voters     </a:t>
            </a:r>
            <a:r>
              <a:rPr lang="en-US" dirty="0">
                <a:hlinkClick r:id="rId3"/>
              </a:rPr>
              <a:t>https://lwvc.org/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Office of California Secretary of State Voter Guide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https://www.sos.ca.gov/elections/voting-resources/voter-information-guides</a:t>
            </a:r>
            <a:endParaRPr lang="en-US" dirty="0"/>
          </a:p>
          <a:p>
            <a:pPr marL="0" indent="0">
              <a:buNone/>
            </a:pPr>
            <a:endParaRPr lang="en-US" u="sn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C01135-DF3B-1D4A-A833-CE1483555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705-4BC6-F448-834B-1348C9BE98B3}" type="slidenum">
              <a:rPr lang="en-US" smtClean="0"/>
              <a:t>17</a:t>
            </a:fld>
            <a:endParaRPr lang="en-US"/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32EF7CC4-EC0E-EB43-90F7-BD7129AA98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46983" y="209507"/>
            <a:ext cx="3070434" cy="1636798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6B72952-6861-3C4B-B591-7F4D9A441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AAUW CA Online Branch                                 Nancy </a:t>
            </a:r>
            <a:r>
              <a:rPr lang="en-US" dirty="0" err="1"/>
              <a:t>Mahr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51C4AAA-0A3F-CC43-A334-38B58AB42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10/3/20</a:t>
            </a:r>
          </a:p>
        </p:txBody>
      </p:sp>
    </p:spTree>
    <p:extLst>
      <p:ext uri="{BB962C8B-B14F-4D97-AF65-F5344CB8AC3E}">
        <p14:creationId xmlns:p14="http://schemas.microsoft.com/office/powerpoint/2010/main" val="484390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98928-4CEF-AA4B-B1FC-7A85EDC79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For more information:</a:t>
            </a:r>
          </a:p>
          <a:p>
            <a:pPr marL="0" indent="0">
              <a:buNone/>
            </a:pPr>
            <a:r>
              <a:rPr lang="en-US" dirty="0"/>
              <a:t>AAUW  CA</a:t>
            </a:r>
          </a:p>
          <a:p>
            <a:pPr marL="0" indent="0">
              <a:buNone/>
            </a:pPr>
            <a:r>
              <a:rPr lang="en-US" u="sng" dirty="0">
                <a:hlinkClick r:id="rId2"/>
              </a:rPr>
              <a:t>Https://www.aauw-ca.org/proposition-update/</a:t>
            </a:r>
            <a:endParaRPr lang="en-US" u="sng" dirty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dirty="0"/>
              <a:t>The League of Women Voters     </a:t>
            </a:r>
            <a:r>
              <a:rPr lang="en-US" dirty="0">
                <a:hlinkClick r:id="rId3"/>
              </a:rPr>
              <a:t>https://lwvc.org/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Office of California Secretary of State Voter Guide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https://www.sos.ca.gov/elections/voting-resources/voter-information-guides</a:t>
            </a:r>
            <a:endParaRPr lang="en-US" dirty="0"/>
          </a:p>
          <a:p>
            <a:pPr marL="0" indent="0">
              <a:buNone/>
            </a:pPr>
            <a:endParaRPr lang="en-US" u="sn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C01135-DF3B-1D4A-A833-CE1483555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705-4BC6-F448-834B-1348C9BE98B3}" type="slidenum">
              <a:rPr lang="en-US" smtClean="0"/>
              <a:t>2</a:t>
            </a:fld>
            <a:endParaRPr lang="en-US"/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32EF7CC4-EC0E-EB43-90F7-BD7129AA98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46983" y="209507"/>
            <a:ext cx="3070434" cy="1636798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3172B6B-F7AC-1843-A16E-F703D27B7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AAUW CA Online Branch                          Nancy </a:t>
            </a:r>
            <a:r>
              <a:rPr lang="en-US" dirty="0" err="1"/>
              <a:t>Mahr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C174C9-5D86-6947-B4D2-51D054E46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10/3/20</a:t>
            </a:r>
          </a:p>
        </p:txBody>
      </p:sp>
    </p:spTree>
    <p:extLst>
      <p:ext uri="{BB962C8B-B14F-4D97-AF65-F5344CB8AC3E}">
        <p14:creationId xmlns:p14="http://schemas.microsoft.com/office/powerpoint/2010/main" val="3490219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D2D6F-EA76-BA42-A210-1F2C680B87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Ballot Propositions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5CF0A-3445-9944-A2CE-8992137CBB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Election November 3,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5222D8-DEAC-524E-8DFF-F1F5B7EBE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705-4BC6-F448-834B-1348C9BE98B3}" type="slidenum">
              <a:rPr lang="en-US" smtClean="0"/>
              <a:t>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AC8BB-6E0C-484B-972E-8A7A476F8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17761" y="6346624"/>
            <a:ext cx="4896091" cy="365125"/>
          </a:xfrm>
        </p:spPr>
        <p:txBody>
          <a:bodyPr/>
          <a:lstStyle/>
          <a:p>
            <a:r>
              <a:rPr lang="en-US" dirty="0"/>
              <a:t>AAUW CA Online Branch                                           Nancy </a:t>
            </a:r>
            <a:r>
              <a:rPr lang="en-US" dirty="0" err="1"/>
              <a:t>Mahr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E0549E-F8D8-714D-A53C-C32429759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10/3/20</a:t>
            </a:r>
          </a:p>
        </p:txBody>
      </p:sp>
    </p:spTree>
    <p:extLst>
      <p:ext uri="{BB962C8B-B14F-4D97-AF65-F5344CB8AC3E}">
        <p14:creationId xmlns:p14="http://schemas.microsoft.com/office/powerpoint/2010/main" val="2151608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89C38-4CF3-904A-A18B-5CD300E34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B4DAF-CBC6-9840-BC1D-E3AE46521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General election is November 3, 2020</a:t>
            </a:r>
          </a:p>
          <a:p>
            <a:pPr marL="0" indent="0">
              <a:buNone/>
            </a:pPr>
            <a:r>
              <a:rPr lang="en-US" dirty="0"/>
              <a:t>• Consolidated election:  federal, state and local</a:t>
            </a:r>
          </a:p>
          <a:p>
            <a:pPr marL="0" indent="0">
              <a:buNone/>
            </a:pPr>
            <a:r>
              <a:rPr lang="en-US" dirty="0"/>
              <a:t>• 12 state ballot measures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D3EAED-455D-4C47-93C4-085236050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705-4BC6-F448-834B-1348C9BE98B3}" type="slidenum">
              <a:rPr lang="en-US" smtClean="0"/>
              <a:t>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858F09-E838-9946-9906-1D0423283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AAUW CA Online Branch                                 Nancy </a:t>
            </a:r>
            <a:r>
              <a:rPr lang="en-US" dirty="0" err="1"/>
              <a:t>Mahr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ADDC12-FE4F-BA4B-98D0-6B898720A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10/3/20</a:t>
            </a:r>
          </a:p>
        </p:txBody>
      </p:sp>
    </p:spTree>
    <p:extLst>
      <p:ext uri="{BB962C8B-B14F-4D97-AF65-F5344CB8AC3E}">
        <p14:creationId xmlns:p14="http://schemas.microsoft.com/office/powerpoint/2010/main" val="1118840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5E4B6-5BED-9B43-8576-FC758DCF5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PROPOSITIONS -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96F92-39C7-874B-A8E8-15B8C9ACF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Civil and voting rights - 	Props 16, 17, 18</a:t>
            </a:r>
          </a:p>
          <a:p>
            <a:r>
              <a:rPr lang="en-US" dirty="0"/>
              <a:t>Property taxation – 	Props 15, 19</a:t>
            </a:r>
          </a:p>
          <a:p>
            <a:r>
              <a:rPr lang="en-US" dirty="0"/>
              <a:t>Bond			Prop 14</a:t>
            </a:r>
          </a:p>
          <a:p>
            <a:r>
              <a:rPr lang="en-US" dirty="0"/>
              <a:t>Criminal justice		Props 20, 25</a:t>
            </a:r>
          </a:p>
          <a:p>
            <a:r>
              <a:rPr lang="en-US" dirty="0"/>
              <a:t>Regulation			Props 21, 22, 23, 24</a:t>
            </a:r>
          </a:p>
          <a:p>
            <a:endParaRPr lang="en-US" dirty="0"/>
          </a:p>
          <a:p>
            <a:r>
              <a:rPr lang="en-US" dirty="0"/>
              <a:t>County measure on finance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4B42B8-40AE-9E44-B135-9EB7A87E1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705-4BC6-F448-834B-1348C9BE98B3}" type="slidenum">
              <a:rPr lang="en-US" smtClean="0"/>
              <a:t>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437341-8920-FE43-898A-A406AFE18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AAUW CA Online Branch                                 Nancy </a:t>
            </a:r>
            <a:r>
              <a:rPr lang="en-US" dirty="0" err="1"/>
              <a:t>Mahr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15F1D-5469-C841-ADA4-C38DD8623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10/3/20</a:t>
            </a:r>
          </a:p>
        </p:txBody>
      </p:sp>
    </p:spTree>
    <p:extLst>
      <p:ext uri="{BB962C8B-B14F-4D97-AF65-F5344CB8AC3E}">
        <p14:creationId xmlns:p14="http://schemas.microsoft.com/office/powerpoint/2010/main" val="3939559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49961-3C39-4D42-8681-DFD138BD8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PROPOSITION 14    BOND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E9DBF-395B-BE49-96F2-3C47AA91F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Initiative bond measure</a:t>
            </a:r>
          </a:p>
          <a:p>
            <a:r>
              <a:rPr lang="en-US" dirty="0"/>
              <a:t>$5.5 billion bond for continued stem cell research</a:t>
            </a:r>
          </a:p>
          <a:p>
            <a:endParaRPr lang="en-US" dirty="0"/>
          </a:p>
          <a:p>
            <a:r>
              <a:rPr lang="en-US" dirty="0"/>
              <a:t>Sponsor:  Robert Klein - real estate investor and activist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B393F-130B-6A48-BD42-85BB777BD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705-4BC6-F448-834B-1348C9BE98B3}" type="slidenum">
              <a:rPr lang="en-US" smtClean="0"/>
              <a:t>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DE5761-D0E4-524D-8261-80E83C850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AAUW CA Online Branch                                 Nancy </a:t>
            </a:r>
            <a:r>
              <a:rPr lang="en-US" dirty="0" err="1"/>
              <a:t>Mahr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A00E3F-7316-0149-B30A-955A1F5E8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10/3/20</a:t>
            </a:r>
          </a:p>
        </p:txBody>
      </p:sp>
    </p:spTree>
    <p:extLst>
      <p:ext uri="{BB962C8B-B14F-4D97-AF65-F5344CB8AC3E}">
        <p14:creationId xmlns:p14="http://schemas.microsoft.com/office/powerpoint/2010/main" val="840469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DD7D7-8965-6942-9016-8997B9BCD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PROPOSITION 15	Property taxes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A6BA1-DE61-1D4B-8B26-9B3ED33D2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Initiative Constitutional amendment</a:t>
            </a:r>
          </a:p>
          <a:p>
            <a:r>
              <a:rPr lang="en-US" dirty="0"/>
              <a:t>Assesses large commercial properties more frequently and at current market value.  </a:t>
            </a:r>
          </a:p>
          <a:p>
            <a:r>
              <a:rPr lang="en-US" dirty="0"/>
              <a:t>Money generated goes to schools and local jurisdictions</a:t>
            </a:r>
          </a:p>
          <a:p>
            <a:endParaRPr lang="en-US" dirty="0"/>
          </a:p>
          <a:p>
            <a:r>
              <a:rPr lang="en-US" dirty="0"/>
              <a:t>Sponsor:  Schools and Communities First Coalition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C1605E-30A0-064A-A458-E5DA02D83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705-4BC6-F448-834B-1348C9BE98B3}" type="slidenum">
              <a:rPr lang="en-US" smtClean="0"/>
              <a:t>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9F057E-B2CF-E74B-B1D2-F86068E1B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AAUW CA Online Branch                                 Nancy </a:t>
            </a:r>
            <a:r>
              <a:rPr lang="en-US" dirty="0" err="1"/>
              <a:t>Mahr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9F38A5-474D-6546-8545-0C9C1F09F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10/3/20</a:t>
            </a:r>
          </a:p>
        </p:txBody>
      </p:sp>
    </p:spTree>
    <p:extLst>
      <p:ext uri="{BB962C8B-B14F-4D97-AF65-F5344CB8AC3E}">
        <p14:creationId xmlns:p14="http://schemas.microsoft.com/office/powerpoint/2010/main" val="1469629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28DEB-D6C7-2F47-8563-76CF613FD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PROPOSITION 16  Affirmative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F8C8E-9116-F647-8B35-D5B8CB273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Legislative statute</a:t>
            </a:r>
          </a:p>
          <a:p>
            <a:r>
              <a:rPr lang="en-US" dirty="0"/>
              <a:t>Allows race, gender, ethnicity and country of origin to be considerations for school admittance and government contracts and employment</a:t>
            </a:r>
          </a:p>
          <a:p>
            <a:r>
              <a:rPr lang="en-US" dirty="0"/>
              <a:t>Repeals Prop 209 (1996)</a:t>
            </a:r>
          </a:p>
          <a:p>
            <a:endParaRPr lang="en-US" dirty="0"/>
          </a:p>
          <a:p>
            <a:r>
              <a:rPr lang="en-US" dirty="0"/>
              <a:t>Sponsor:   CA Legislature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82CED3-369E-114F-9CBE-D7304CD15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705-4BC6-F448-834B-1348C9BE98B3}" type="slidenum">
              <a:rPr lang="en-US" smtClean="0"/>
              <a:t>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130561-E42E-2C4C-972D-6EF73DEAE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AAUW CA Online Branch                                 Nancy </a:t>
            </a:r>
            <a:r>
              <a:rPr lang="en-US" dirty="0" err="1"/>
              <a:t>Mahr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214591-5862-D148-9AE1-BE9088191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10/3/20</a:t>
            </a:r>
          </a:p>
        </p:txBody>
      </p:sp>
    </p:spTree>
    <p:extLst>
      <p:ext uri="{BB962C8B-B14F-4D97-AF65-F5344CB8AC3E}">
        <p14:creationId xmlns:p14="http://schemas.microsoft.com/office/powerpoint/2010/main" val="1473807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E0354-2E30-634E-B1D8-CD4ED93C1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PROPOSTION 17  Voting rights – parolees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2CB4E-1B4C-0A4D-8BA9-24ED8FD40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Legislative Constitutional amendment</a:t>
            </a:r>
          </a:p>
          <a:p>
            <a:r>
              <a:rPr lang="en-US" dirty="0"/>
              <a:t>Allows felony parolees to vote when prison time is completed and they are on parole in the community.</a:t>
            </a:r>
          </a:p>
          <a:p>
            <a:endParaRPr lang="en-US" dirty="0"/>
          </a:p>
          <a:p>
            <a:r>
              <a:rPr lang="en-US" dirty="0"/>
              <a:t>Sponsor:	CA Legislature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7EA20D-4953-4C4F-9FA8-90D2407F7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705-4BC6-F448-834B-1348C9BE98B3}" type="slidenum">
              <a:rPr lang="en-US" smtClean="0"/>
              <a:t>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CE3F3E-5151-0A46-A247-6EEA9888F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AAUW CA Online Branch                                 Nancy </a:t>
            </a:r>
            <a:r>
              <a:rPr lang="en-US" dirty="0" err="1"/>
              <a:t>Mahr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A9B761-A472-6B45-AA0E-EB828F3D3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10/3/20</a:t>
            </a:r>
          </a:p>
        </p:txBody>
      </p:sp>
    </p:spTree>
    <p:extLst>
      <p:ext uri="{BB962C8B-B14F-4D97-AF65-F5344CB8AC3E}">
        <p14:creationId xmlns:p14="http://schemas.microsoft.com/office/powerpoint/2010/main" val="3455511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767</Words>
  <Application>Microsoft Office PowerPoint</Application>
  <PresentationFormat>Widescreen</PresentationFormat>
  <Paragraphs>160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AAUW CA Online branch</vt:lpstr>
      <vt:lpstr>PowerPoint Presentation</vt:lpstr>
      <vt:lpstr>Ballot Propositions 2020</vt:lpstr>
      <vt:lpstr>THE ELECTION</vt:lpstr>
      <vt:lpstr>PROPOSITIONS - OVERVIEW</vt:lpstr>
      <vt:lpstr>PROPOSITION 14    BOND</vt:lpstr>
      <vt:lpstr>PROPOSITION 15 Property taxes</vt:lpstr>
      <vt:lpstr>PROPOSITION 16  Affirmative Action</vt:lpstr>
      <vt:lpstr>PROPOSTION 17  Voting rights – parolees</vt:lpstr>
      <vt:lpstr>PROPOSITION 19  Property taxes</vt:lpstr>
      <vt:lpstr>PROPOSITION 20 Criminal Sentencing</vt:lpstr>
      <vt:lpstr>PROPOSITION 21 Rent control</vt:lpstr>
      <vt:lpstr>PROPOSITION 22 Gig workers</vt:lpstr>
      <vt:lpstr>PROPOSITION 23  Dialysis clinics</vt:lpstr>
      <vt:lpstr>PROPOSITION 24  Consumer privacy </vt:lpstr>
      <vt:lpstr>PROPOSITION 25 Cash bail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Ballot Propositions 2020</dc:title>
  <dc:creator>Nancy Mahr</dc:creator>
  <cp:lastModifiedBy>alice labay</cp:lastModifiedBy>
  <cp:revision>22</cp:revision>
  <dcterms:created xsi:type="dcterms:W3CDTF">2020-09-10T17:03:10Z</dcterms:created>
  <dcterms:modified xsi:type="dcterms:W3CDTF">2020-10-10T19:01:54Z</dcterms:modified>
</cp:coreProperties>
</file>